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56" r:id="rId5"/>
    <p:sldId id="257" r:id="rId6"/>
    <p:sldId id="266" r:id="rId7"/>
    <p:sldId id="258" r:id="rId8"/>
    <p:sldId id="268" r:id="rId9"/>
    <p:sldId id="270" r:id="rId10"/>
    <p:sldId id="271" r:id="rId11"/>
    <p:sldId id="267" r:id="rId12"/>
    <p:sldId id="272" r:id="rId13"/>
    <p:sldId id="262" r:id="rId14"/>
    <p:sldId id="261" r:id="rId1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8" d="100"/>
          <a:sy n="78" d="100"/>
        </p:scale>
        <p:origin x="317" y="62"/>
      </p:cViewPr>
      <p:guideLst>
        <p:guide orient="horz" pos="2160"/>
        <p:guide pos="3840"/>
      </p:guideLst>
    </p:cSldViewPr>
  </p:slideViewPr>
  <p:notesTextViewPr>
    <p:cViewPr>
      <p:scale>
        <a:sx n="1" d="1"/>
        <a:sy n="1" d="1"/>
      </p:scale>
      <p:origin x="0" y="0"/>
    </p:cViewPr>
  </p:notesTextViewPr>
  <p:notesViewPr>
    <p:cSldViewPr snapToGrid="0" showGuides="1">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2.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2D2C0E-8336-4872-8C12-90405811065F}" type="doc">
      <dgm:prSet loTypeId="urn:microsoft.com/office/officeart/2008/layout/VerticalCircleList" loCatId="list" qsTypeId="urn:microsoft.com/office/officeart/2005/8/quickstyle/simple3" qsCatId="simple" csTypeId="urn:microsoft.com/office/officeart/2005/8/colors/accent1_2" csCatId="accent1" phldr="1"/>
      <dgm:spPr/>
      <dgm:t>
        <a:bodyPr/>
        <a:lstStyle/>
        <a:p>
          <a:endParaRPr lang="en-GB"/>
        </a:p>
      </dgm:t>
    </dgm:pt>
    <dgm:pt modelId="{362F1860-F51B-4413-8B48-6392F7B38896}">
      <dgm:prSet custT="1"/>
      <dgm:spPr/>
      <dgm:t>
        <a:bodyPr/>
        <a:lstStyle/>
        <a:p>
          <a:r>
            <a:rPr lang="en-GB" sz="1400" b="1" dirty="0"/>
            <a:t>Technology/Frameworks</a:t>
          </a:r>
          <a:endParaRPr lang="en-GB" sz="1400" dirty="0"/>
        </a:p>
      </dgm:t>
    </dgm:pt>
    <dgm:pt modelId="{99414FC1-B4DF-420E-871E-32FA51EFA6BC}" type="parTrans" cxnId="{76FD3441-707B-4284-9FAA-32759DB9A070}">
      <dgm:prSet/>
      <dgm:spPr/>
      <dgm:t>
        <a:bodyPr/>
        <a:lstStyle/>
        <a:p>
          <a:endParaRPr lang="en-GB"/>
        </a:p>
      </dgm:t>
    </dgm:pt>
    <dgm:pt modelId="{B10B8663-2B37-41B4-9B5D-9FAF271C1751}" type="sibTrans" cxnId="{76FD3441-707B-4284-9FAA-32759DB9A070}">
      <dgm:prSet/>
      <dgm:spPr/>
      <dgm:t>
        <a:bodyPr/>
        <a:lstStyle/>
        <a:p>
          <a:endParaRPr lang="en-GB"/>
        </a:p>
      </dgm:t>
    </dgm:pt>
    <dgm:pt modelId="{6EEDD055-4044-4AA4-9513-07B69AC05A92}">
      <dgm:prSet custT="1"/>
      <dgm:spPr/>
      <dgm:t>
        <a:bodyPr/>
        <a:lstStyle/>
        <a:p>
          <a:r>
            <a:rPr lang="en-GB" sz="1400"/>
            <a:t>HTML, CSS, Javascript</a:t>
          </a:r>
        </a:p>
      </dgm:t>
    </dgm:pt>
    <dgm:pt modelId="{C7484639-7F86-4AC9-A673-3A43AC087177}" type="parTrans" cxnId="{38B19EF3-9168-4FCD-9C75-523AEA8617BB}">
      <dgm:prSet/>
      <dgm:spPr/>
      <dgm:t>
        <a:bodyPr/>
        <a:lstStyle/>
        <a:p>
          <a:endParaRPr lang="en-GB"/>
        </a:p>
      </dgm:t>
    </dgm:pt>
    <dgm:pt modelId="{224484E1-6D26-4CC3-A582-200ECD3EB639}" type="sibTrans" cxnId="{38B19EF3-9168-4FCD-9C75-523AEA8617BB}">
      <dgm:prSet/>
      <dgm:spPr/>
      <dgm:t>
        <a:bodyPr/>
        <a:lstStyle/>
        <a:p>
          <a:endParaRPr lang="en-GB"/>
        </a:p>
      </dgm:t>
    </dgm:pt>
    <dgm:pt modelId="{420D1632-3077-42BF-8998-CD95E1F3CF61}">
      <dgm:prSet custT="1"/>
      <dgm:spPr/>
      <dgm:t>
        <a:bodyPr/>
        <a:lstStyle/>
        <a:p>
          <a:r>
            <a:rPr lang="en-GB" sz="1400" dirty="0"/>
            <a:t>Bootstrap 5</a:t>
          </a:r>
        </a:p>
      </dgm:t>
    </dgm:pt>
    <dgm:pt modelId="{BF19ADBD-5FA0-49F2-AE09-9563FFE31946}" type="parTrans" cxnId="{046FD3B7-C1C4-41F2-85B3-D765B63DECB3}">
      <dgm:prSet/>
      <dgm:spPr/>
      <dgm:t>
        <a:bodyPr/>
        <a:lstStyle/>
        <a:p>
          <a:endParaRPr lang="en-GB"/>
        </a:p>
      </dgm:t>
    </dgm:pt>
    <dgm:pt modelId="{07ECE078-D01F-4778-A8C9-EDDC9244F4EE}" type="sibTrans" cxnId="{046FD3B7-C1C4-41F2-85B3-D765B63DECB3}">
      <dgm:prSet/>
      <dgm:spPr/>
      <dgm:t>
        <a:bodyPr/>
        <a:lstStyle/>
        <a:p>
          <a:endParaRPr lang="en-GB"/>
        </a:p>
      </dgm:t>
    </dgm:pt>
    <dgm:pt modelId="{893CC260-8497-42D9-81C4-CAF4010EB884}">
      <dgm:prSet custT="1"/>
      <dgm:spPr/>
      <dgm:t>
        <a:bodyPr/>
        <a:lstStyle/>
        <a:p>
          <a:r>
            <a:rPr lang="en-GB" sz="1400" dirty="0"/>
            <a:t>Visual studio Code</a:t>
          </a:r>
        </a:p>
      </dgm:t>
    </dgm:pt>
    <dgm:pt modelId="{EF53F9A3-4FA0-4B0B-BFE1-970DF1EA0CBC}" type="parTrans" cxnId="{D909C1E8-D7BD-470A-81E1-EDF404C752E7}">
      <dgm:prSet/>
      <dgm:spPr/>
      <dgm:t>
        <a:bodyPr/>
        <a:lstStyle/>
        <a:p>
          <a:endParaRPr lang="en-GB"/>
        </a:p>
      </dgm:t>
    </dgm:pt>
    <dgm:pt modelId="{B03BBA9E-C392-4E78-8B2B-0873F1A4BD40}" type="sibTrans" cxnId="{D909C1E8-D7BD-470A-81E1-EDF404C752E7}">
      <dgm:prSet/>
      <dgm:spPr/>
      <dgm:t>
        <a:bodyPr/>
        <a:lstStyle/>
        <a:p>
          <a:endParaRPr lang="en-GB"/>
        </a:p>
      </dgm:t>
    </dgm:pt>
    <dgm:pt modelId="{A3BFA75E-2D2A-4660-A108-AD176BDCB9E6}">
      <dgm:prSet custT="1"/>
      <dgm:spPr/>
      <dgm:t>
        <a:bodyPr/>
        <a:lstStyle/>
        <a:p>
          <a:r>
            <a:rPr lang="en-GB" sz="1400" dirty="0"/>
            <a:t>Git, Git Desktop</a:t>
          </a:r>
        </a:p>
      </dgm:t>
    </dgm:pt>
    <dgm:pt modelId="{0ED1D877-3AFF-4E03-BC32-3A32784167CE}" type="parTrans" cxnId="{D7A07207-BC7A-4966-B503-FDDF8D6A3C59}">
      <dgm:prSet/>
      <dgm:spPr/>
      <dgm:t>
        <a:bodyPr/>
        <a:lstStyle/>
        <a:p>
          <a:endParaRPr lang="en-GB"/>
        </a:p>
      </dgm:t>
    </dgm:pt>
    <dgm:pt modelId="{4FE8FAA4-4F35-4226-B8E0-2933030C612D}" type="sibTrans" cxnId="{D7A07207-BC7A-4966-B503-FDDF8D6A3C59}">
      <dgm:prSet/>
      <dgm:spPr/>
      <dgm:t>
        <a:bodyPr/>
        <a:lstStyle/>
        <a:p>
          <a:endParaRPr lang="en-GB"/>
        </a:p>
      </dgm:t>
    </dgm:pt>
    <dgm:pt modelId="{992DA215-528D-4469-98A0-03F11038A85D}">
      <dgm:prSet custT="1"/>
      <dgm:spPr/>
      <dgm:t>
        <a:bodyPr/>
        <a:lstStyle/>
        <a:p>
          <a:r>
            <a:rPr lang="en-GB" sz="1400" b="1"/>
            <a:t>Team</a:t>
          </a:r>
          <a:endParaRPr lang="en-GB" sz="1400"/>
        </a:p>
      </dgm:t>
    </dgm:pt>
    <dgm:pt modelId="{2D9BAA4D-D9AE-46D9-AAAA-7DEBEBEB5774}" type="parTrans" cxnId="{53A9A92C-15E5-4EE1-8C13-D54A43DCC152}">
      <dgm:prSet/>
      <dgm:spPr/>
      <dgm:t>
        <a:bodyPr/>
        <a:lstStyle/>
        <a:p>
          <a:endParaRPr lang="en-GB"/>
        </a:p>
      </dgm:t>
    </dgm:pt>
    <dgm:pt modelId="{5DE795B3-58A3-4ABC-B1A2-F5F83853B4EA}" type="sibTrans" cxnId="{53A9A92C-15E5-4EE1-8C13-D54A43DCC152}">
      <dgm:prSet/>
      <dgm:spPr/>
      <dgm:t>
        <a:bodyPr/>
        <a:lstStyle/>
        <a:p>
          <a:endParaRPr lang="en-GB"/>
        </a:p>
      </dgm:t>
    </dgm:pt>
    <dgm:pt modelId="{B06EE60D-0736-4626-A08F-B5F40C3F3974}">
      <dgm:prSet custT="1"/>
      <dgm:spPr/>
      <dgm:t>
        <a:bodyPr/>
        <a:lstStyle/>
        <a:p>
          <a:r>
            <a:rPr lang="en-GB" sz="1400" dirty="0"/>
            <a:t>Angela Brown</a:t>
          </a:r>
        </a:p>
      </dgm:t>
    </dgm:pt>
    <dgm:pt modelId="{5473D425-45BA-4256-87D9-DA7C808E203C}" type="parTrans" cxnId="{085FC516-B7C3-4D8D-A95E-76E3C7C73811}">
      <dgm:prSet/>
      <dgm:spPr/>
      <dgm:t>
        <a:bodyPr/>
        <a:lstStyle/>
        <a:p>
          <a:endParaRPr lang="en-GB"/>
        </a:p>
      </dgm:t>
    </dgm:pt>
    <dgm:pt modelId="{DB463360-3063-400D-A1A5-DF6BAF82F2E7}" type="sibTrans" cxnId="{085FC516-B7C3-4D8D-A95E-76E3C7C73811}">
      <dgm:prSet/>
      <dgm:spPr/>
      <dgm:t>
        <a:bodyPr/>
        <a:lstStyle/>
        <a:p>
          <a:endParaRPr lang="en-GB"/>
        </a:p>
      </dgm:t>
    </dgm:pt>
    <dgm:pt modelId="{2F6A2EC3-84EF-4BB3-9164-A20E009C18A0}">
      <dgm:prSet custT="1"/>
      <dgm:spPr/>
      <dgm:t>
        <a:bodyPr/>
        <a:lstStyle/>
        <a:p>
          <a:r>
            <a:rPr lang="en-GB" sz="1400" dirty="0"/>
            <a:t>Izzy </a:t>
          </a:r>
          <a:r>
            <a:rPr lang="en-GB" sz="1400" dirty="0" err="1"/>
            <a:t>Lavery</a:t>
          </a:r>
          <a:endParaRPr lang="en-GB" sz="1400" dirty="0"/>
        </a:p>
      </dgm:t>
    </dgm:pt>
    <dgm:pt modelId="{12A11AA1-B455-4417-A2D2-9FCF6C7848BA}" type="parTrans" cxnId="{9F0C68CD-8961-4BCD-A55A-0969756C8634}">
      <dgm:prSet/>
      <dgm:spPr/>
      <dgm:t>
        <a:bodyPr/>
        <a:lstStyle/>
        <a:p>
          <a:endParaRPr lang="en-GB"/>
        </a:p>
      </dgm:t>
    </dgm:pt>
    <dgm:pt modelId="{30F23FC6-B246-43E2-8B80-7C1574F032BC}" type="sibTrans" cxnId="{9F0C68CD-8961-4BCD-A55A-0969756C8634}">
      <dgm:prSet/>
      <dgm:spPr/>
      <dgm:t>
        <a:bodyPr/>
        <a:lstStyle/>
        <a:p>
          <a:endParaRPr lang="en-GB"/>
        </a:p>
      </dgm:t>
    </dgm:pt>
    <dgm:pt modelId="{B882F615-D6D4-4331-B448-9F3A16E2D520}">
      <dgm:prSet custT="1"/>
      <dgm:spPr/>
      <dgm:t>
        <a:bodyPr/>
        <a:lstStyle/>
        <a:p>
          <a:r>
            <a:rPr lang="en-GB" sz="1400" dirty="0"/>
            <a:t>Pratyusha Pabolu</a:t>
          </a:r>
        </a:p>
      </dgm:t>
    </dgm:pt>
    <dgm:pt modelId="{2C6DC3CA-9232-4858-9251-74E17683741A}" type="parTrans" cxnId="{0ECD2AEF-F25A-4270-BAA0-AA653C3FCA83}">
      <dgm:prSet/>
      <dgm:spPr/>
      <dgm:t>
        <a:bodyPr/>
        <a:lstStyle/>
        <a:p>
          <a:endParaRPr lang="en-GB"/>
        </a:p>
      </dgm:t>
    </dgm:pt>
    <dgm:pt modelId="{EA9AA4C0-E8DE-45F2-B88B-4AB649811C00}" type="sibTrans" cxnId="{0ECD2AEF-F25A-4270-BAA0-AA653C3FCA83}">
      <dgm:prSet/>
      <dgm:spPr/>
      <dgm:t>
        <a:bodyPr/>
        <a:lstStyle/>
        <a:p>
          <a:endParaRPr lang="en-GB"/>
        </a:p>
      </dgm:t>
    </dgm:pt>
    <dgm:pt modelId="{3D07ED13-5E44-4A3F-ADB4-6A8548663CC0}">
      <dgm:prSet custT="1"/>
      <dgm:spPr/>
      <dgm:t>
        <a:bodyPr/>
        <a:lstStyle/>
        <a:p>
          <a:r>
            <a:rPr lang="en-US" sz="1400" dirty="0" err="1"/>
            <a:t>Lucidspark</a:t>
          </a:r>
          <a:endParaRPr lang="en-GB" sz="1400" dirty="0"/>
        </a:p>
      </dgm:t>
    </dgm:pt>
    <dgm:pt modelId="{97AB0370-FF5A-4E77-A18E-31A03624A17A}" type="parTrans" cxnId="{A0866B10-BD32-4B7D-9272-87688199ACC5}">
      <dgm:prSet/>
      <dgm:spPr/>
      <dgm:t>
        <a:bodyPr/>
        <a:lstStyle/>
        <a:p>
          <a:endParaRPr lang="en-GB"/>
        </a:p>
      </dgm:t>
    </dgm:pt>
    <dgm:pt modelId="{5B944509-3ACD-45CC-B68C-496EDA11D0E1}" type="sibTrans" cxnId="{A0866B10-BD32-4B7D-9272-87688199ACC5}">
      <dgm:prSet/>
      <dgm:spPr/>
      <dgm:t>
        <a:bodyPr/>
        <a:lstStyle/>
        <a:p>
          <a:endParaRPr lang="en-GB"/>
        </a:p>
      </dgm:t>
    </dgm:pt>
    <dgm:pt modelId="{D314D594-498C-4D2F-AD13-6A8C131050E2}">
      <dgm:prSet custT="1"/>
      <dgm:spPr/>
      <dgm:t>
        <a:bodyPr/>
        <a:lstStyle/>
        <a:p>
          <a:endParaRPr lang="en-GB" sz="1400" dirty="0"/>
        </a:p>
      </dgm:t>
    </dgm:pt>
    <dgm:pt modelId="{E4DDF8F1-D6E1-48D8-8F62-15E9D102461D}" type="parTrans" cxnId="{4521A620-0A2D-4669-B8E9-0ED3FF495F28}">
      <dgm:prSet/>
      <dgm:spPr/>
      <dgm:t>
        <a:bodyPr/>
        <a:lstStyle/>
        <a:p>
          <a:endParaRPr lang="en-GB"/>
        </a:p>
      </dgm:t>
    </dgm:pt>
    <dgm:pt modelId="{47D0EAE5-B8EC-43DB-9E0A-EC33664B31E0}" type="sibTrans" cxnId="{4521A620-0A2D-4669-B8E9-0ED3FF495F28}">
      <dgm:prSet/>
      <dgm:spPr/>
      <dgm:t>
        <a:bodyPr/>
        <a:lstStyle/>
        <a:p>
          <a:endParaRPr lang="en-GB"/>
        </a:p>
      </dgm:t>
    </dgm:pt>
    <dgm:pt modelId="{82DF3607-BB92-4DF4-8A15-5A66485B03F4}" type="pres">
      <dgm:prSet presAssocID="{1F2D2C0E-8336-4872-8C12-90405811065F}" presName="Name0" presStyleCnt="0">
        <dgm:presLayoutVars>
          <dgm:dir/>
        </dgm:presLayoutVars>
      </dgm:prSet>
      <dgm:spPr/>
    </dgm:pt>
    <dgm:pt modelId="{686EAB93-A717-4618-AFDB-5A9176C282A1}" type="pres">
      <dgm:prSet presAssocID="{362F1860-F51B-4413-8B48-6392F7B38896}" presName="withChildren" presStyleCnt="0"/>
      <dgm:spPr/>
    </dgm:pt>
    <dgm:pt modelId="{F64A8F7D-0A28-4A78-A226-6D2912B092FC}" type="pres">
      <dgm:prSet presAssocID="{362F1860-F51B-4413-8B48-6392F7B38896}" presName="bigCircle" presStyleLbl="vennNode1" presStyleIdx="0" presStyleCnt="11"/>
      <dgm:spPr/>
    </dgm:pt>
    <dgm:pt modelId="{B13B1F21-B605-4B5B-A4B1-D44AD37E5FAC}" type="pres">
      <dgm:prSet presAssocID="{362F1860-F51B-4413-8B48-6392F7B38896}" presName="medCircle" presStyleLbl="vennNode1" presStyleIdx="1" presStyleCnt="11"/>
      <dgm:spPr/>
    </dgm:pt>
    <dgm:pt modelId="{02B026EA-7D0B-447C-8DF7-D21C7546DFAB}" type="pres">
      <dgm:prSet presAssocID="{362F1860-F51B-4413-8B48-6392F7B38896}" presName="txLvl1" presStyleLbl="revTx" presStyleIdx="0" presStyleCnt="11"/>
      <dgm:spPr/>
    </dgm:pt>
    <dgm:pt modelId="{A9B52DDF-8A14-43FF-9212-DB2D1D916D01}" type="pres">
      <dgm:prSet presAssocID="{362F1860-F51B-4413-8B48-6392F7B38896}" presName="lin" presStyleCnt="0"/>
      <dgm:spPr/>
    </dgm:pt>
    <dgm:pt modelId="{39AA71CB-62EC-4AD3-925C-2587586F4F97}" type="pres">
      <dgm:prSet presAssocID="{6EEDD055-4044-4AA4-9513-07B69AC05A92}" presName="txLvl2" presStyleLbl="revTx" presStyleIdx="1" presStyleCnt="11"/>
      <dgm:spPr/>
    </dgm:pt>
    <dgm:pt modelId="{4F533555-4381-4246-82B2-7BA7507E63A8}" type="pres">
      <dgm:prSet presAssocID="{224484E1-6D26-4CC3-A582-200ECD3EB639}" presName="smCircle" presStyleLbl="vennNode1" presStyleIdx="2" presStyleCnt="11"/>
      <dgm:spPr/>
    </dgm:pt>
    <dgm:pt modelId="{0928620A-BBC5-4E87-9965-F41AA0F7D1FE}" type="pres">
      <dgm:prSet presAssocID="{420D1632-3077-42BF-8998-CD95E1F3CF61}" presName="txLvl2" presStyleLbl="revTx" presStyleIdx="2" presStyleCnt="11"/>
      <dgm:spPr/>
    </dgm:pt>
    <dgm:pt modelId="{13BC46EE-025F-4EE9-85D3-D64865CF68DB}" type="pres">
      <dgm:prSet presAssocID="{07ECE078-D01F-4778-A8C9-EDDC9244F4EE}" presName="smCircle" presStyleLbl="vennNode1" presStyleIdx="3" presStyleCnt="11"/>
      <dgm:spPr/>
    </dgm:pt>
    <dgm:pt modelId="{2FB535C9-53E9-45FD-A25A-EB4BEA7F3FE7}" type="pres">
      <dgm:prSet presAssocID="{893CC260-8497-42D9-81C4-CAF4010EB884}" presName="txLvl2" presStyleLbl="revTx" presStyleIdx="3" presStyleCnt="11"/>
      <dgm:spPr/>
    </dgm:pt>
    <dgm:pt modelId="{333AAF24-61B1-4484-8172-955AF481F37B}" type="pres">
      <dgm:prSet presAssocID="{B03BBA9E-C392-4E78-8B2B-0873F1A4BD40}" presName="smCircle" presStyleLbl="vennNode1" presStyleIdx="4" presStyleCnt="11"/>
      <dgm:spPr/>
    </dgm:pt>
    <dgm:pt modelId="{8FE275FC-AC4F-4508-8246-83F0124E3B35}" type="pres">
      <dgm:prSet presAssocID="{A3BFA75E-2D2A-4660-A108-AD176BDCB9E6}" presName="txLvl2" presStyleLbl="revTx" presStyleIdx="4" presStyleCnt="11"/>
      <dgm:spPr/>
    </dgm:pt>
    <dgm:pt modelId="{1834C0C8-E61F-4488-93B3-DAF4DFC836F8}" type="pres">
      <dgm:prSet presAssocID="{4FE8FAA4-4F35-4226-B8E0-2933030C612D}" presName="smCircle" presStyleLbl="vennNode1" presStyleIdx="5" presStyleCnt="11"/>
      <dgm:spPr/>
    </dgm:pt>
    <dgm:pt modelId="{D928FFAE-2460-47A7-BE49-6D6B87074A9F}" type="pres">
      <dgm:prSet presAssocID="{3D07ED13-5E44-4A3F-ADB4-6A8548663CC0}" presName="txLvl2" presStyleLbl="revTx" presStyleIdx="5" presStyleCnt="11"/>
      <dgm:spPr/>
    </dgm:pt>
    <dgm:pt modelId="{752BCF02-B86B-4C13-93BD-0382220643FF}" type="pres">
      <dgm:prSet presAssocID="{5B944509-3ACD-45CC-B68C-496EDA11D0E1}" presName="smCircle" presStyleLbl="vennNode1" presStyleIdx="6" presStyleCnt="11"/>
      <dgm:spPr/>
    </dgm:pt>
    <dgm:pt modelId="{3D26CC01-5ACE-42C2-96E4-DA20AC250830}" type="pres">
      <dgm:prSet presAssocID="{D314D594-498C-4D2F-AD13-6A8C131050E2}" presName="txLvl2" presStyleLbl="revTx" presStyleIdx="6" presStyleCnt="11"/>
      <dgm:spPr/>
    </dgm:pt>
    <dgm:pt modelId="{99B39E21-0815-45DA-A095-F0EDE07FB34A}" type="pres">
      <dgm:prSet presAssocID="{362F1860-F51B-4413-8B48-6392F7B38896}" presName="overlap" presStyleCnt="0"/>
      <dgm:spPr/>
    </dgm:pt>
    <dgm:pt modelId="{9D6DA41C-F35E-4804-B169-4A927E0BFECF}" type="pres">
      <dgm:prSet presAssocID="{992DA215-528D-4469-98A0-03F11038A85D}" presName="withChildren" presStyleCnt="0"/>
      <dgm:spPr/>
    </dgm:pt>
    <dgm:pt modelId="{C7727D9B-EB01-4C4A-946B-4CDB88B9B5EA}" type="pres">
      <dgm:prSet presAssocID="{992DA215-528D-4469-98A0-03F11038A85D}" presName="bigCircle" presStyleLbl="vennNode1" presStyleIdx="7" presStyleCnt="11"/>
      <dgm:spPr/>
    </dgm:pt>
    <dgm:pt modelId="{1C3A9299-7015-41F1-B395-E681F588E316}" type="pres">
      <dgm:prSet presAssocID="{992DA215-528D-4469-98A0-03F11038A85D}" presName="medCircle" presStyleLbl="vennNode1" presStyleIdx="8" presStyleCnt="11"/>
      <dgm:spPr/>
    </dgm:pt>
    <dgm:pt modelId="{4DC498BD-21F8-4A77-B5AA-25B5A5B9324C}" type="pres">
      <dgm:prSet presAssocID="{992DA215-528D-4469-98A0-03F11038A85D}" presName="txLvl1" presStyleLbl="revTx" presStyleIdx="7" presStyleCnt="11"/>
      <dgm:spPr/>
    </dgm:pt>
    <dgm:pt modelId="{7166948F-0D18-4CC1-B6A0-41115ABE9E72}" type="pres">
      <dgm:prSet presAssocID="{992DA215-528D-4469-98A0-03F11038A85D}" presName="lin" presStyleCnt="0"/>
      <dgm:spPr/>
    </dgm:pt>
    <dgm:pt modelId="{3344B951-954B-42E9-9EA2-8D5641664C1A}" type="pres">
      <dgm:prSet presAssocID="{B06EE60D-0736-4626-A08F-B5F40C3F3974}" presName="txLvl2" presStyleLbl="revTx" presStyleIdx="8" presStyleCnt="11"/>
      <dgm:spPr/>
    </dgm:pt>
    <dgm:pt modelId="{D7982F08-0578-4C52-81C6-8B5AAE0B010C}" type="pres">
      <dgm:prSet presAssocID="{DB463360-3063-400D-A1A5-DF6BAF82F2E7}" presName="smCircle" presStyleLbl="vennNode1" presStyleIdx="9" presStyleCnt="11"/>
      <dgm:spPr/>
    </dgm:pt>
    <dgm:pt modelId="{BBC4392A-9532-44B2-BEE6-4DF33BB8C155}" type="pres">
      <dgm:prSet presAssocID="{2F6A2EC3-84EF-4BB3-9164-A20E009C18A0}" presName="txLvl2" presStyleLbl="revTx" presStyleIdx="9" presStyleCnt="11"/>
      <dgm:spPr/>
    </dgm:pt>
    <dgm:pt modelId="{FA35ABFF-DD16-481B-8DC1-1C3A1EBFE35A}" type="pres">
      <dgm:prSet presAssocID="{30F23FC6-B246-43E2-8B80-7C1574F032BC}" presName="smCircle" presStyleLbl="vennNode1" presStyleIdx="10" presStyleCnt="11"/>
      <dgm:spPr/>
    </dgm:pt>
    <dgm:pt modelId="{110E2290-DA6D-4196-8A90-A5430C38D235}" type="pres">
      <dgm:prSet presAssocID="{B882F615-D6D4-4331-B448-9F3A16E2D520}" presName="txLvl2" presStyleLbl="revTx" presStyleIdx="10" presStyleCnt="11"/>
      <dgm:spPr/>
    </dgm:pt>
  </dgm:ptLst>
  <dgm:cxnLst>
    <dgm:cxn modelId="{98F2EB02-74F4-49D5-85EB-6579CD9B9E0B}" type="presOf" srcId="{B882F615-D6D4-4331-B448-9F3A16E2D520}" destId="{110E2290-DA6D-4196-8A90-A5430C38D235}" srcOrd="0" destOrd="0" presId="urn:microsoft.com/office/officeart/2008/layout/VerticalCircleList"/>
    <dgm:cxn modelId="{D7A07207-BC7A-4966-B503-FDDF8D6A3C59}" srcId="{362F1860-F51B-4413-8B48-6392F7B38896}" destId="{A3BFA75E-2D2A-4660-A108-AD176BDCB9E6}" srcOrd="3" destOrd="0" parTransId="{0ED1D877-3AFF-4E03-BC32-3A32784167CE}" sibTransId="{4FE8FAA4-4F35-4226-B8E0-2933030C612D}"/>
    <dgm:cxn modelId="{A0866B10-BD32-4B7D-9272-87688199ACC5}" srcId="{362F1860-F51B-4413-8B48-6392F7B38896}" destId="{3D07ED13-5E44-4A3F-ADB4-6A8548663CC0}" srcOrd="4" destOrd="0" parTransId="{97AB0370-FF5A-4E77-A18E-31A03624A17A}" sibTransId="{5B944509-3ACD-45CC-B68C-496EDA11D0E1}"/>
    <dgm:cxn modelId="{38404A14-7C28-4201-9C14-FB2A6B97726F}" type="presOf" srcId="{420D1632-3077-42BF-8998-CD95E1F3CF61}" destId="{0928620A-BBC5-4E87-9965-F41AA0F7D1FE}" srcOrd="0" destOrd="0" presId="urn:microsoft.com/office/officeart/2008/layout/VerticalCircleList"/>
    <dgm:cxn modelId="{085FC516-B7C3-4D8D-A95E-76E3C7C73811}" srcId="{992DA215-528D-4469-98A0-03F11038A85D}" destId="{B06EE60D-0736-4626-A08F-B5F40C3F3974}" srcOrd="0" destOrd="0" parTransId="{5473D425-45BA-4256-87D9-DA7C808E203C}" sibTransId="{DB463360-3063-400D-A1A5-DF6BAF82F2E7}"/>
    <dgm:cxn modelId="{4521A620-0A2D-4669-B8E9-0ED3FF495F28}" srcId="{362F1860-F51B-4413-8B48-6392F7B38896}" destId="{D314D594-498C-4D2F-AD13-6A8C131050E2}" srcOrd="5" destOrd="0" parTransId="{E4DDF8F1-D6E1-48D8-8F62-15E9D102461D}" sibTransId="{47D0EAE5-B8EC-43DB-9E0A-EC33664B31E0}"/>
    <dgm:cxn modelId="{53A9A92C-15E5-4EE1-8C13-D54A43DCC152}" srcId="{1F2D2C0E-8336-4872-8C12-90405811065F}" destId="{992DA215-528D-4469-98A0-03F11038A85D}" srcOrd="1" destOrd="0" parTransId="{2D9BAA4D-D9AE-46D9-AAAA-7DEBEBEB5774}" sibTransId="{5DE795B3-58A3-4ABC-B1A2-F5F83853B4EA}"/>
    <dgm:cxn modelId="{BB15EE2F-F202-4E22-A7DA-7B36DD5CA7B9}" type="presOf" srcId="{2F6A2EC3-84EF-4BB3-9164-A20E009C18A0}" destId="{BBC4392A-9532-44B2-BEE6-4DF33BB8C155}" srcOrd="0" destOrd="0" presId="urn:microsoft.com/office/officeart/2008/layout/VerticalCircleList"/>
    <dgm:cxn modelId="{BF327A5E-06DB-42D6-998E-DB4C40D56B21}" type="presOf" srcId="{362F1860-F51B-4413-8B48-6392F7B38896}" destId="{02B026EA-7D0B-447C-8DF7-D21C7546DFAB}" srcOrd="0" destOrd="0" presId="urn:microsoft.com/office/officeart/2008/layout/VerticalCircleList"/>
    <dgm:cxn modelId="{76FD3441-707B-4284-9FAA-32759DB9A070}" srcId="{1F2D2C0E-8336-4872-8C12-90405811065F}" destId="{362F1860-F51B-4413-8B48-6392F7B38896}" srcOrd="0" destOrd="0" parTransId="{99414FC1-B4DF-420E-871E-32FA51EFA6BC}" sibTransId="{B10B8663-2B37-41B4-9B5D-9FAF271C1751}"/>
    <dgm:cxn modelId="{243E014A-AF7E-4BD7-9083-13B3DE46F460}" type="presOf" srcId="{A3BFA75E-2D2A-4660-A108-AD176BDCB9E6}" destId="{8FE275FC-AC4F-4508-8246-83F0124E3B35}" srcOrd="0" destOrd="0" presId="urn:microsoft.com/office/officeart/2008/layout/VerticalCircleList"/>
    <dgm:cxn modelId="{29A4C494-8C2E-44E9-863E-47143F4D6F2F}" type="presOf" srcId="{6EEDD055-4044-4AA4-9513-07B69AC05A92}" destId="{39AA71CB-62EC-4AD3-925C-2587586F4F97}" srcOrd="0" destOrd="0" presId="urn:microsoft.com/office/officeart/2008/layout/VerticalCircleList"/>
    <dgm:cxn modelId="{C7114099-9E71-49B6-AA10-89C6F920E207}" type="presOf" srcId="{B06EE60D-0736-4626-A08F-B5F40C3F3974}" destId="{3344B951-954B-42E9-9EA2-8D5641664C1A}" srcOrd="0" destOrd="0" presId="urn:microsoft.com/office/officeart/2008/layout/VerticalCircleList"/>
    <dgm:cxn modelId="{4BCAB49A-733A-46BC-AC56-48194883DAA6}" type="presOf" srcId="{D314D594-498C-4D2F-AD13-6A8C131050E2}" destId="{3D26CC01-5ACE-42C2-96E4-DA20AC250830}" srcOrd="0" destOrd="0" presId="urn:microsoft.com/office/officeart/2008/layout/VerticalCircleList"/>
    <dgm:cxn modelId="{1A5476B4-8BC0-48A7-BBC2-6748EFB49351}" type="presOf" srcId="{992DA215-528D-4469-98A0-03F11038A85D}" destId="{4DC498BD-21F8-4A77-B5AA-25B5A5B9324C}" srcOrd="0" destOrd="0" presId="urn:microsoft.com/office/officeart/2008/layout/VerticalCircleList"/>
    <dgm:cxn modelId="{046FD3B7-C1C4-41F2-85B3-D765B63DECB3}" srcId="{362F1860-F51B-4413-8B48-6392F7B38896}" destId="{420D1632-3077-42BF-8998-CD95E1F3CF61}" srcOrd="1" destOrd="0" parTransId="{BF19ADBD-5FA0-49F2-AE09-9563FFE31946}" sibTransId="{07ECE078-D01F-4778-A8C9-EDDC9244F4EE}"/>
    <dgm:cxn modelId="{C1EE5DC8-AABC-4867-AFAF-6BE9C9335D64}" type="presOf" srcId="{3D07ED13-5E44-4A3F-ADB4-6A8548663CC0}" destId="{D928FFAE-2460-47A7-BE49-6D6B87074A9F}" srcOrd="0" destOrd="0" presId="urn:microsoft.com/office/officeart/2008/layout/VerticalCircleList"/>
    <dgm:cxn modelId="{773D67CA-E923-4F6A-8EB8-86A74A90C983}" type="presOf" srcId="{1F2D2C0E-8336-4872-8C12-90405811065F}" destId="{82DF3607-BB92-4DF4-8A15-5A66485B03F4}" srcOrd="0" destOrd="0" presId="urn:microsoft.com/office/officeart/2008/layout/VerticalCircleList"/>
    <dgm:cxn modelId="{9F0C68CD-8961-4BCD-A55A-0969756C8634}" srcId="{992DA215-528D-4469-98A0-03F11038A85D}" destId="{2F6A2EC3-84EF-4BB3-9164-A20E009C18A0}" srcOrd="1" destOrd="0" parTransId="{12A11AA1-B455-4417-A2D2-9FCF6C7848BA}" sibTransId="{30F23FC6-B246-43E2-8B80-7C1574F032BC}"/>
    <dgm:cxn modelId="{2A3CC0E6-0AE3-460E-B9E9-0A9272AA2DBC}" type="presOf" srcId="{893CC260-8497-42D9-81C4-CAF4010EB884}" destId="{2FB535C9-53E9-45FD-A25A-EB4BEA7F3FE7}" srcOrd="0" destOrd="0" presId="urn:microsoft.com/office/officeart/2008/layout/VerticalCircleList"/>
    <dgm:cxn modelId="{D909C1E8-D7BD-470A-81E1-EDF404C752E7}" srcId="{362F1860-F51B-4413-8B48-6392F7B38896}" destId="{893CC260-8497-42D9-81C4-CAF4010EB884}" srcOrd="2" destOrd="0" parTransId="{EF53F9A3-4FA0-4B0B-BFE1-970DF1EA0CBC}" sibTransId="{B03BBA9E-C392-4E78-8B2B-0873F1A4BD40}"/>
    <dgm:cxn modelId="{0ECD2AEF-F25A-4270-BAA0-AA653C3FCA83}" srcId="{992DA215-528D-4469-98A0-03F11038A85D}" destId="{B882F615-D6D4-4331-B448-9F3A16E2D520}" srcOrd="2" destOrd="0" parTransId="{2C6DC3CA-9232-4858-9251-74E17683741A}" sibTransId="{EA9AA4C0-E8DE-45F2-B88B-4AB649811C00}"/>
    <dgm:cxn modelId="{38B19EF3-9168-4FCD-9C75-523AEA8617BB}" srcId="{362F1860-F51B-4413-8B48-6392F7B38896}" destId="{6EEDD055-4044-4AA4-9513-07B69AC05A92}" srcOrd="0" destOrd="0" parTransId="{C7484639-7F86-4AC9-A673-3A43AC087177}" sibTransId="{224484E1-6D26-4CC3-A582-200ECD3EB639}"/>
    <dgm:cxn modelId="{4388B841-81AB-4625-ABF4-1BB028C50DF7}" type="presParOf" srcId="{82DF3607-BB92-4DF4-8A15-5A66485B03F4}" destId="{686EAB93-A717-4618-AFDB-5A9176C282A1}" srcOrd="0" destOrd="0" presId="urn:microsoft.com/office/officeart/2008/layout/VerticalCircleList"/>
    <dgm:cxn modelId="{BA94C295-B3BB-486D-9400-2565200B1C63}" type="presParOf" srcId="{686EAB93-A717-4618-AFDB-5A9176C282A1}" destId="{F64A8F7D-0A28-4A78-A226-6D2912B092FC}" srcOrd="0" destOrd="0" presId="urn:microsoft.com/office/officeart/2008/layout/VerticalCircleList"/>
    <dgm:cxn modelId="{114BF2A7-A5E1-4781-A5C1-28DA16A9032F}" type="presParOf" srcId="{686EAB93-A717-4618-AFDB-5A9176C282A1}" destId="{B13B1F21-B605-4B5B-A4B1-D44AD37E5FAC}" srcOrd="1" destOrd="0" presId="urn:microsoft.com/office/officeart/2008/layout/VerticalCircleList"/>
    <dgm:cxn modelId="{CDCDD9EB-582F-4475-A158-4FEEF056E30B}" type="presParOf" srcId="{686EAB93-A717-4618-AFDB-5A9176C282A1}" destId="{02B026EA-7D0B-447C-8DF7-D21C7546DFAB}" srcOrd="2" destOrd="0" presId="urn:microsoft.com/office/officeart/2008/layout/VerticalCircleList"/>
    <dgm:cxn modelId="{55A2577E-4EC5-49F4-A9F2-993C81A071A1}" type="presParOf" srcId="{686EAB93-A717-4618-AFDB-5A9176C282A1}" destId="{A9B52DDF-8A14-43FF-9212-DB2D1D916D01}" srcOrd="3" destOrd="0" presId="urn:microsoft.com/office/officeart/2008/layout/VerticalCircleList"/>
    <dgm:cxn modelId="{8E141EC5-5708-47E9-9F00-BC5F8181A35B}" type="presParOf" srcId="{A9B52DDF-8A14-43FF-9212-DB2D1D916D01}" destId="{39AA71CB-62EC-4AD3-925C-2587586F4F97}" srcOrd="0" destOrd="0" presId="urn:microsoft.com/office/officeart/2008/layout/VerticalCircleList"/>
    <dgm:cxn modelId="{CE5088B9-7CBC-419D-88EE-5410B5AD44F1}" type="presParOf" srcId="{A9B52DDF-8A14-43FF-9212-DB2D1D916D01}" destId="{4F533555-4381-4246-82B2-7BA7507E63A8}" srcOrd="1" destOrd="0" presId="urn:microsoft.com/office/officeart/2008/layout/VerticalCircleList"/>
    <dgm:cxn modelId="{214460B1-7E73-4303-8ACB-1111AA59492F}" type="presParOf" srcId="{A9B52DDF-8A14-43FF-9212-DB2D1D916D01}" destId="{0928620A-BBC5-4E87-9965-F41AA0F7D1FE}" srcOrd="2" destOrd="0" presId="urn:microsoft.com/office/officeart/2008/layout/VerticalCircleList"/>
    <dgm:cxn modelId="{59430744-73C4-4233-94CA-FE8A51680598}" type="presParOf" srcId="{A9B52DDF-8A14-43FF-9212-DB2D1D916D01}" destId="{13BC46EE-025F-4EE9-85D3-D64865CF68DB}" srcOrd="3" destOrd="0" presId="urn:microsoft.com/office/officeart/2008/layout/VerticalCircleList"/>
    <dgm:cxn modelId="{2A562EEB-4B9A-4074-8D96-B1D6E38373F2}" type="presParOf" srcId="{A9B52DDF-8A14-43FF-9212-DB2D1D916D01}" destId="{2FB535C9-53E9-45FD-A25A-EB4BEA7F3FE7}" srcOrd="4" destOrd="0" presId="urn:microsoft.com/office/officeart/2008/layout/VerticalCircleList"/>
    <dgm:cxn modelId="{F355C891-5E9A-4407-A53A-9D7AE56D198F}" type="presParOf" srcId="{A9B52DDF-8A14-43FF-9212-DB2D1D916D01}" destId="{333AAF24-61B1-4484-8172-955AF481F37B}" srcOrd="5" destOrd="0" presId="urn:microsoft.com/office/officeart/2008/layout/VerticalCircleList"/>
    <dgm:cxn modelId="{60102F26-30C2-4CC0-80DA-7BE6A33965FD}" type="presParOf" srcId="{A9B52DDF-8A14-43FF-9212-DB2D1D916D01}" destId="{8FE275FC-AC4F-4508-8246-83F0124E3B35}" srcOrd="6" destOrd="0" presId="urn:microsoft.com/office/officeart/2008/layout/VerticalCircleList"/>
    <dgm:cxn modelId="{9D044F61-92E7-4327-9FB5-757049F8047D}" type="presParOf" srcId="{A9B52DDF-8A14-43FF-9212-DB2D1D916D01}" destId="{1834C0C8-E61F-4488-93B3-DAF4DFC836F8}" srcOrd="7" destOrd="0" presId="urn:microsoft.com/office/officeart/2008/layout/VerticalCircleList"/>
    <dgm:cxn modelId="{53E57851-7459-4754-80F8-3DF1C67B2753}" type="presParOf" srcId="{A9B52DDF-8A14-43FF-9212-DB2D1D916D01}" destId="{D928FFAE-2460-47A7-BE49-6D6B87074A9F}" srcOrd="8" destOrd="0" presId="urn:microsoft.com/office/officeart/2008/layout/VerticalCircleList"/>
    <dgm:cxn modelId="{83446353-935F-4755-B3B4-8A1545049B74}" type="presParOf" srcId="{A9B52DDF-8A14-43FF-9212-DB2D1D916D01}" destId="{752BCF02-B86B-4C13-93BD-0382220643FF}" srcOrd="9" destOrd="0" presId="urn:microsoft.com/office/officeart/2008/layout/VerticalCircleList"/>
    <dgm:cxn modelId="{8408A97C-8D2E-44DE-B1C1-C6A3BA159E6E}" type="presParOf" srcId="{A9B52DDF-8A14-43FF-9212-DB2D1D916D01}" destId="{3D26CC01-5ACE-42C2-96E4-DA20AC250830}" srcOrd="10" destOrd="0" presId="urn:microsoft.com/office/officeart/2008/layout/VerticalCircleList"/>
    <dgm:cxn modelId="{A3FEDDF2-797D-48E9-B732-ABE178ADF06F}" type="presParOf" srcId="{82DF3607-BB92-4DF4-8A15-5A66485B03F4}" destId="{99B39E21-0815-45DA-A095-F0EDE07FB34A}" srcOrd="1" destOrd="0" presId="urn:microsoft.com/office/officeart/2008/layout/VerticalCircleList"/>
    <dgm:cxn modelId="{653A6C88-3CCA-45C1-B621-AE22D949FCDF}" type="presParOf" srcId="{82DF3607-BB92-4DF4-8A15-5A66485B03F4}" destId="{9D6DA41C-F35E-4804-B169-4A927E0BFECF}" srcOrd="2" destOrd="0" presId="urn:microsoft.com/office/officeart/2008/layout/VerticalCircleList"/>
    <dgm:cxn modelId="{47CFB4A4-A7C2-435A-A3A6-86FE10DFEBAA}" type="presParOf" srcId="{9D6DA41C-F35E-4804-B169-4A927E0BFECF}" destId="{C7727D9B-EB01-4C4A-946B-4CDB88B9B5EA}" srcOrd="0" destOrd="0" presId="urn:microsoft.com/office/officeart/2008/layout/VerticalCircleList"/>
    <dgm:cxn modelId="{72C3F374-29B8-464F-B57C-7044B1F87AEF}" type="presParOf" srcId="{9D6DA41C-F35E-4804-B169-4A927E0BFECF}" destId="{1C3A9299-7015-41F1-B395-E681F588E316}" srcOrd="1" destOrd="0" presId="urn:microsoft.com/office/officeart/2008/layout/VerticalCircleList"/>
    <dgm:cxn modelId="{83BDC832-7EFE-41D2-8D00-DB012B7E6C4A}" type="presParOf" srcId="{9D6DA41C-F35E-4804-B169-4A927E0BFECF}" destId="{4DC498BD-21F8-4A77-B5AA-25B5A5B9324C}" srcOrd="2" destOrd="0" presId="urn:microsoft.com/office/officeart/2008/layout/VerticalCircleList"/>
    <dgm:cxn modelId="{883CE573-F37D-4D47-94FE-C6D4A675D3AA}" type="presParOf" srcId="{9D6DA41C-F35E-4804-B169-4A927E0BFECF}" destId="{7166948F-0D18-4CC1-B6A0-41115ABE9E72}" srcOrd="3" destOrd="0" presId="urn:microsoft.com/office/officeart/2008/layout/VerticalCircleList"/>
    <dgm:cxn modelId="{3DDDF3C4-1666-4140-9B04-82D550980C7A}" type="presParOf" srcId="{7166948F-0D18-4CC1-B6A0-41115ABE9E72}" destId="{3344B951-954B-42E9-9EA2-8D5641664C1A}" srcOrd="0" destOrd="0" presId="urn:microsoft.com/office/officeart/2008/layout/VerticalCircleList"/>
    <dgm:cxn modelId="{8D27B963-310E-4AA1-9351-10D0A72E4A5A}" type="presParOf" srcId="{7166948F-0D18-4CC1-B6A0-41115ABE9E72}" destId="{D7982F08-0578-4C52-81C6-8B5AAE0B010C}" srcOrd="1" destOrd="0" presId="urn:microsoft.com/office/officeart/2008/layout/VerticalCircleList"/>
    <dgm:cxn modelId="{3B024318-7028-4FF1-AD52-1D282A728F59}" type="presParOf" srcId="{7166948F-0D18-4CC1-B6A0-41115ABE9E72}" destId="{BBC4392A-9532-44B2-BEE6-4DF33BB8C155}" srcOrd="2" destOrd="0" presId="urn:microsoft.com/office/officeart/2008/layout/VerticalCircleList"/>
    <dgm:cxn modelId="{C9EFEB9C-E2A0-48F9-821D-B00DB9F402A0}" type="presParOf" srcId="{7166948F-0D18-4CC1-B6A0-41115ABE9E72}" destId="{FA35ABFF-DD16-481B-8DC1-1C3A1EBFE35A}" srcOrd="3" destOrd="0" presId="urn:microsoft.com/office/officeart/2008/layout/VerticalCircleList"/>
    <dgm:cxn modelId="{B0F1A4FF-6656-465D-A882-F3134265F474}" type="presParOf" srcId="{7166948F-0D18-4CC1-B6A0-41115ABE9E72}" destId="{110E2290-DA6D-4196-8A90-A5430C38D235}" srcOrd="4" destOrd="0" presId="urn:microsoft.com/office/officeart/2008/layout/Vertical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491658-0D40-4E3F-B673-2DA8B3C6232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65F26D00-838F-465C-BA2E-E29AACDA3481}">
      <dgm:prSet/>
      <dgm:spPr/>
      <dgm:t>
        <a:bodyPr/>
        <a:lstStyle/>
        <a:p>
          <a:r>
            <a:rPr lang="en-GB" dirty="0"/>
            <a:t>https://github.com/pratyupabolu/FIRST-REPOSITORY</a:t>
          </a:r>
        </a:p>
      </dgm:t>
    </dgm:pt>
    <dgm:pt modelId="{86910D43-3D68-4135-BBC2-E7F09383A96E}" type="parTrans" cxnId="{71ABE156-6CB4-428A-BCDB-DA3751A7FAB1}">
      <dgm:prSet/>
      <dgm:spPr/>
      <dgm:t>
        <a:bodyPr/>
        <a:lstStyle/>
        <a:p>
          <a:endParaRPr lang="en-GB"/>
        </a:p>
      </dgm:t>
    </dgm:pt>
    <dgm:pt modelId="{AEC0255F-6B01-4E29-8113-E1CDF21B12AA}" type="sibTrans" cxnId="{71ABE156-6CB4-428A-BCDB-DA3751A7FAB1}">
      <dgm:prSet/>
      <dgm:spPr/>
      <dgm:t>
        <a:bodyPr/>
        <a:lstStyle/>
        <a:p>
          <a:endParaRPr lang="en-GB"/>
        </a:p>
      </dgm:t>
    </dgm:pt>
    <dgm:pt modelId="{02AFA18A-436E-44DE-82B9-292AF4A1B870}" type="pres">
      <dgm:prSet presAssocID="{91491658-0D40-4E3F-B673-2DA8B3C6232F}" presName="linearFlow" presStyleCnt="0">
        <dgm:presLayoutVars>
          <dgm:dir/>
          <dgm:resizeHandles val="exact"/>
        </dgm:presLayoutVars>
      </dgm:prSet>
      <dgm:spPr/>
    </dgm:pt>
    <dgm:pt modelId="{A6E72E56-A2B3-4194-B39D-FD561CA28930}" type="pres">
      <dgm:prSet presAssocID="{65F26D00-838F-465C-BA2E-E29AACDA3481}" presName="composite" presStyleCnt="0"/>
      <dgm:spPr/>
    </dgm:pt>
    <dgm:pt modelId="{ECB73425-8F57-4FCE-AF59-DB9F2CA75F1C}" type="pres">
      <dgm:prSet presAssocID="{65F26D00-838F-465C-BA2E-E29AACDA3481}"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B5652F14-898F-4FA0-87D5-F7067C30EB0B}" type="pres">
      <dgm:prSet presAssocID="{65F26D00-838F-465C-BA2E-E29AACDA3481}" presName="txShp" presStyleLbl="node1" presStyleIdx="0" presStyleCnt="1">
        <dgm:presLayoutVars>
          <dgm:bulletEnabled val="1"/>
        </dgm:presLayoutVars>
      </dgm:prSet>
      <dgm:spPr/>
    </dgm:pt>
  </dgm:ptLst>
  <dgm:cxnLst>
    <dgm:cxn modelId="{240BDE63-6000-4AC9-9313-B5922D0B5544}" type="presOf" srcId="{91491658-0D40-4E3F-B673-2DA8B3C6232F}" destId="{02AFA18A-436E-44DE-82B9-292AF4A1B870}" srcOrd="0" destOrd="0" presId="urn:microsoft.com/office/officeart/2005/8/layout/vList3"/>
    <dgm:cxn modelId="{71ABE156-6CB4-428A-BCDB-DA3751A7FAB1}" srcId="{91491658-0D40-4E3F-B673-2DA8B3C6232F}" destId="{65F26D00-838F-465C-BA2E-E29AACDA3481}" srcOrd="0" destOrd="0" parTransId="{86910D43-3D68-4135-BBC2-E7F09383A96E}" sibTransId="{AEC0255F-6B01-4E29-8113-E1CDF21B12AA}"/>
    <dgm:cxn modelId="{264AEFB7-F976-41C4-8087-79A801754FC7}" type="presOf" srcId="{65F26D00-838F-465C-BA2E-E29AACDA3481}" destId="{B5652F14-898F-4FA0-87D5-F7067C30EB0B}" srcOrd="0" destOrd="0" presId="urn:microsoft.com/office/officeart/2005/8/layout/vList3"/>
    <dgm:cxn modelId="{034FD2B6-EC22-4AA0-A3D1-DD9D706E5B20}" type="presParOf" srcId="{02AFA18A-436E-44DE-82B9-292AF4A1B870}" destId="{A6E72E56-A2B3-4194-B39D-FD561CA28930}" srcOrd="0" destOrd="0" presId="urn:microsoft.com/office/officeart/2005/8/layout/vList3"/>
    <dgm:cxn modelId="{B89EB657-086A-415E-8278-D8299C774C0F}" type="presParOf" srcId="{A6E72E56-A2B3-4194-B39D-FD561CA28930}" destId="{ECB73425-8F57-4FCE-AF59-DB9F2CA75F1C}" srcOrd="0" destOrd="0" presId="urn:microsoft.com/office/officeart/2005/8/layout/vList3"/>
    <dgm:cxn modelId="{545C6243-F335-4356-8945-B4F038CF0819}" type="presParOf" srcId="{A6E72E56-A2B3-4194-B39D-FD561CA28930}" destId="{B5652F14-898F-4FA0-87D5-F7067C30EB0B}"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A8F7D-0A28-4A78-A226-6D2912B092FC}">
      <dsp:nvSpPr>
        <dsp:cNvPr id="0" name=""/>
        <dsp:cNvSpPr/>
      </dsp:nvSpPr>
      <dsp:spPr>
        <a:xfrm>
          <a:off x="154464" y="1162"/>
          <a:ext cx="2594743" cy="2594743"/>
        </a:xfrm>
        <a:prstGeom prst="ellipse">
          <a:avLst/>
        </a:prstGeom>
        <a:gradFill rotWithShape="0">
          <a:gsLst>
            <a:gs pos="0">
              <a:schemeClr val="accent1">
                <a:alpha val="50000"/>
                <a:hueOff val="0"/>
                <a:satOff val="0"/>
                <a:lumOff val="0"/>
                <a:alphaOff val="0"/>
                <a:tint val="58000"/>
                <a:satMod val="300000"/>
              </a:schemeClr>
            </a:gs>
            <a:gs pos="100000">
              <a:schemeClr val="accent1">
                <a:alpha val="50000"/>
                <a:hueOff val="0"/>
                <a:satOff val="0"/>
                <a:lumOff val="0"/>
                <a:alphaOff val="0"/>
                <a:tint val="68000"/>
                <a:satMod val="300000"/>
              </a:schemeClr>
            </a:gs>
          </a:gsLst>
          <a:path path="rect">
            <a:fillToRect l="50000" t="50000" r="50000" b="5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B13B1F21-B605-4B5B-A4B1-D44AD37E5FAC}">
      <dsp:nvSpPr>
        <dsp:cNvPr id="0" name=""/>
        <dsp:cNvSpPr/>
      </dsp:nvSpPr>
      <dsp:spPr>
        <a:xfrm>
          <a:off x="277208" y="110141"/>
          <a:ext cx="467053" cy="467053"/>
        </a:xfrm>
        <a:prstGeom prst="ellipse">
          <a:avLst/>
        </a:prstGeom>
        <a:gradFill rotWithShape="0">
          <a:gsLst>
            <a:gs pos="0">
              <a:schemeClr val="accent1">
                <a:alpha val="50000"/>
                <a:hueOff val="0"/>
                <a:satOff val="0"/>
                <a:lumOff val="0"/>
                <a:alphaOff val="0"/>
                <a:tint val="58000"/>
                <a:satMod val="300000"/>
              </a:schemeClr>
            </a:gs>
            <a:gs pos="100000">
              <a:schemeClr val="accent1">
                <a:alpha val="50000"/>
                <a:hueOff val="0"/>
                <a:satOff val="0"/>
                <a:lumOff val="0"/>
                <a:alphaOff val="0"/>
                <a:tint val="68000"/>
                <a:satMod val="300000"/>
              </a:schemeClr>
            </a:gs>
          </a:gsLst>
          <a:path path="rect">
            <a:fillToRect l="50000" t="50000" r="50000" b="5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02B026EA-7D0B-447C-8DF7-D21C7546DFAB}">
      <dsp:nvSpPr>
        <dsp:cNvPr id="0" name=""/>
        <dsp:cNvSpPr/>
      </dsp:nvSpPr>
      <dsp:spPr>
        <a:xfrm>
          <a:off x="510734" y="110141"/>
          <a:ext cx="2498232" cy="46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marL="0" lvl="0" indent="0" algn="l" defTabSz="622300">
            <a:lnSpc>
              <a:spcPct val="90000"/>
            </a:lnSpc>
            <a:spcBef>
              <a:spcPct val="0"/>
            </a:spcBef>
            <a:spcAft>
              <a:spcPct val="35000"/>
            </a:spcAft>
            <a:buNone/>
          </a:pPr>
          <a:r>
            <a:rPr lang="en-GB" sz="1400" b="1" kern="1200" dirty="0"/>
            <a:t>Technology/Frameworks</a:t>
          </a:r>
          <a:endParaRPr lang="en-GB" sz="1400" kern="1200" dirty="0"/>
        </a:p>
      </dsp:txBody>
      <dsp:txXfrm>
        <a:off x="510734" y="110141"/>
        <a:ext cx="2498232" cy="467053"/>
      </dsp:txXfrm>
    </dsp:sp>
    <dsp:sp modelId="{39AA71CB-62EC-4AD3-925C-2587586F4F97}">
      <dsp:nvSpPr>
        <dsp:cNvPr id="0" name=""/>
        <dsp:cNvSpPr/>
      </dsp:nvSpPr>
      <dsp:spPr>
        <a:xfrm>
          <a:off x="510734" y="577195"/>
          <a:ext cx="2498232" cy="222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marL="0" lvl="0" indent="0" algn="l" defTabSz="622300">
            <a:lnSpc>
              <a:spcPct val="90000"/>
            </a:lnSpc>
            <a:spcBef>
              <a:spcPct val="0"/>
            </a:spcBef>
            <a:spcAft>
              <a:spcPct val="35000"/>
            </a:spcAft>
            <a:buNone/>
          </a:pPr>
          <a:r>
            <a:rPr lang="en-GB" sz="1400" kern="1200"/>
            <a:t>HTML, CSS, Javascript</a:t>
          </a:r>
        </a:p>
      </dsp:txBody>
      <dsp:txXfrm>
        <a:off x="510734" y="577195"/>
        <a:ext cx="2498232" cy="222101"/>
      </dsp:txXfrm>
    </dsp:sp>
    <dsp:sp modelId="{4F533555-4381-4246-82B2-7BA7507E63A8}">
      <dsp:nvSpPr>
        <dsp:cNvPr id="0" name=""/>
        <dsp:cNvSpPr/>
      </dsp:nvSpPr>
      <dsp:spPr>
        <a:xfrm>
          <a:off x="510734" y="799296"/>
          <a:ext cx="77312" cy="77312"/>
        </a:xfrm>
        <a:prstGeom prst="ellipse">
          <a:avLst/>
        </a:prstGeom>
        <a:gradFill rotWithShape="0">
          <a:gsLst>
            <a:gs pos="0">
              <a:schemeClr val="accent1">
                <a:alpha val="50000"/>
                <a:hueOff val="0"/>
                <a:satOff val="0"/>
                <a:lumOff val="0"/>
                <a:alphaOff val="0"/>
                <a:tint val="58000"/>
                <a:satMod val="300000"/>
              </a:schemeClr>
            </a:gs>
            <a:gs pos="100000">
              <a:schemeClr val="accent1">
                <a:alpha val="50000"/>
                <a:hueOff val="0"/>
                <a:satOff val="0"/>
                <a:lumOff val="0"/>
                <a:alphaOff val="0"/>
                <a:tint val="68000"/>
                <a:satMod val="300000"/>
              </a:schemeClr>
            </a:gs>
          </a:gsLst>
          <a:path path="rect">
            <a:fillToRect l="50000" t="50000" r="50000" b="5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0928620A-BBC5-4E87-9965-F41AA0F7D1FE}">
      <dsp:nvSpPr>
        <dsp:cNvPr id="0" name=""/>
        <dsp:cNvSpPr/>
      </dsp:nvSpPr>
      <dsp:spPr>
        <a:xfrm>
          <a:off x="510734" y="876609"/>
          <a:ext cx="2498232" cy="222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marL="0" lvl="0" indent="0" algn="l" defTabSz="622300">
            <a:lnSpc>
              <a:spcPct val="90000"/>
            </a:lnSpc>
            <a:spcBef>
              <a:spcPct val="0"/>
            </a:spcBef>
            <a:spcAft>
              <a:spcPct val="35000"/>
            </a:spcAft>
            <a:buNone/>
          </a:pPr>
          <a:r>
            <a:rPr lang="en-GB" sz="1400" kern="1200" dirty="0"/>
            <a:t>Bootstrap 5</a:t>
          </a:r>
        </a:p>
      </dsp:txBody>
      <dsp:txXfrm>
        <a:off x="510734" y="876609"/>
        <a:ext cx="2498232" cy="222101"/>
      </dsp:txXfrm>
    </dsp:sp>
    <dsp:sp modelId="{13BC46EE-025F-4EE9-85D3-D64865CF68DB}">
      <dsp:nvSpPr>
        <dsp:cNvPr id="0" name=""/>
        <dsp:cNvSpPr/>
      </dsp:nvSpPr>
      <dsp:spPr>
        <a:xfrm>
          <a:off x="510734" y="1098711"/>
          <a:ext cx="77312" cy="77312"/>
        </a:xfrm>
        <a:prstGeom prst="ellipse">
          <a:avLst/>
        </a:prstGeom>
        <a:gradFill rotWithShape="0">
          <a:gsLst>
            <a:gs pos="0">
              <a:schemeClr val="accent1">
                <a:alpha val="50000"/>
                <a:hueOff val="0"/>
                <a:satOff val="0"/>
                <a:lumOff val="0"/>
                <a:alphaOff val="0"/>
                <a:tint val="58000"/>
                <a:satMod val="300000"/>
              </a:schemeClr>
            </a:gs>
            <a:gs pos="100000">
              <a:schemeClr val="accent1">
                <a:alpha val="50000"/>
                <a:hueOff val="0"/>
                <a:satOff val="0"/>
                <a:lumOff val="0"/>
                <a:alphaOff val="0"/>
                <a:tint val="68000"/>
                <a:satMod val="300000"/>
              </a:schemeClr>
            </a:gs>
          </a:gsLst>
          <a:path path="rect">
            <a:fillToRect l="50000" t="50000" r="50000" b="5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2FB535C9-53E9-45FD-A25A-EB4BEA7F3FE7}">
      <dsp:nvSpPr>
        <dsp:cNvPr id="0" name=""/>
        <dsp:cNvSpPr/>
      </dsp:nvSpPr>
      <dsp:spPr>
        <a:xfrm>
          <a:off x="510734" y="1176024"/>
          <a:ext cx="2498232" cy="222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marL="0" lvl="0" indent="0" algn="l" defTabSz="622300">
            <a:lnSpc>
              <a:spcPct val="90000"/>
            </a:lnSpc>
            <a:spcBef>
              <a:spcPct val="0"/>
            </a:spcBef>
            <a:spcAft>
              <a:spcPct val="35000"/>
            </a:spcAft>
            <a:buNone/>
          </a:pPr>
          <a:r>
            <a:rPr lang="en-GB" sz="1400" kern="1200" dirty="0"/>
            <a:t>Visual studio Code</a:t>
          </a:r>
        </a:p>
      </dsp:txBody>
      <dsp:txXfrm>
        <a:off x="510734" y="1176024"/>
        <a:ext cx="2498232" cy="222101"/>
      </dsp:txXfrm>
    </dsp:sp>
    <dsp:sp modelId="{333AAF24-61B1-4484-8172-955AF481F37B}">
      <dsp:nvSpPr>
        <dsp:cNvPr id="0" name=""/>
        <dsp:cNvSpPr/>
      </dsp:nvSpPr>
      <dsp:spPr>
        <a:xfrm>
          <a:off x="510734" y="1398126"/>
          <a:ext cx="77312" cy="77312"/>
        </a:xfrm>
        <a:prstGeom prst="ellipse">
          <a:avLst/>
        </a:prstGeom>
        <a:gradFill rotWithShape="0">
          <a:gsLst>
            <a:gs pos="0">
              <a:schemeClr val="accent1">
                <a:alpha val="50000"/>
                <a:hueOff val="0"/>
                <a:satOff val="0"/>
                <a:lumOff val="0"/>
                <a:alphaOff val="0"/>
                <a:tint val="58000"/>
                <a:satMod val="300000"/>
              </a:schemeClr>
            </a:gs>
            <a:gs pos="100000">
              <a:schemeClr val="accent1">
                <a:alpha val="50000"/>
                <a:hueOff val="0"/>
                <a:satOff val="0"/>
                <a:lumOff val="0"/>
                <a:alphaOff val="0"/>
                <a:tint val="68000"/>
                <a:satMod val="300000"/>
              </a:schemeClr>
            </a:gs>
          </a:gsLst>
          <a:path path="rect">
            <a:fillToRect l="50000" t="50000" r="50000" b="5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8FE275FC-AC4F-4508-8246-83F0124E3B35}">
      <dsp:nvSpPr>
        <dsp:cNvPr id="0" name=""/>
        <dsp:cNvSpPr/>
      </dsp:nvSpPr>
      <dsp:spPr>
        <a:xfrm>
          <a:off x="510734" y="1475438"/>
          <a:ext cx="2498232" cy="222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marL="0" lvl="0" indent="0" algn="l" defTabSz="622300">
            <a:lnSpc>
              <a:spcPct val="90000"/>
            </a:lnSpc>
            <a:spcBef>
              <a:spcPct val="0"/>
            </a:spcBef>
            <a:spcAft>
              <a:spcPct val="35000"/>
            </a:spcAft>
            <a:buNone/>
          </a:pPr>
          <a:r>
            <a:rPr lang="en-GB" sz="1400" kern="1200" dirty="0"/>
            <a:t>Git, Git Desktop</a:t>
          </a:r>
        </a:p>
      </dsp:txBody>
      <dsp:txXfrm>
        <a:off x="510734" y="1475438"/>
        <a:ext cx="2498232" cy="222101"/>
      </dsp:txXfrm>
    </dsp:sp>
    <dsp:sp modelId="{1834C0C8-E61F-4488-93B3-DAF4DFC836F8}">
      <dsp:nvSpPr>
        <dsp:cNvPr id="0" name=""/>
        <dsp:cNvSpPr/>
      </dsp:nvSpPr>
      <dsp:spPr>
        <a:xfrm>
          <a:off x="510734" y="1697540"/>
          <a:ext cx="77312" cy="77312"/>
        </a:xfrm>
        <a:prstGeom prst="ellipse">
          <a:avLst/>
        </a:prstGeom>
        <a:gradFill rotWithShape="0">
          <a:gsLst>
            <a:gs pos="0">
              <a:schemeClr val="accent1">
                <a:alpha val="50000"/>
                <a:hueOff val="0"/>
                <a:satOff val="0"/>
                <a:lumOff val="0"/>
                <a:alphaOff val="0"/>
                <a:tint val="58000"/>
                <a:satMod val="300000"/>
              </a:schemeClr>
            </a:gs>
            <a:gs pos="100000">
              <a:schemeClr val="accent1">
                <a:alpha val="50000"/>
                <a:hueOff val="0"/>
                <a:satOff val="0"/>
                <a:lumOff val="0"/>
                <a:alphaOff val="0"/>
                <a:tint val="68000"/>
                <a:satMod val="300000"/>
              </a:schemeClr>
            </a:gs>
          </a:gsLst>
          <a:path path="rect">
            <a:fillToRect l="50000" t="50000" r="50000" b="5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D928FFAE-2460-47A7-BE49-6D6B87074A9F}">
      <dsp:nvSpPr>
        <dsp:cNvPr id="0" name=""/>
        <dsp:cNvSpPr/>
      </dsp:nvSpPr>
      <dsp:spPr>
        <a:xfrm>
          <a:off x="510734" y="1774853"/>
          <a:ext cx="2498232" cy="222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marL="0" lvl="0" indent="0" algn="l" defTabSz="622300">
            <a:lnSpc>
              <a:spcPct val="90000"/>
            </a:lnSpc>
            <a:spcBef>
              <a:spcPct val="0"/>
            </a:spcBef>
            <a:spcAft>
              <a:spcPct val="35000"/>
            </a:spcAft>
            <a:buNone/>
          </a:pPr>
          <a:r>
            <a:rPr lang="en-US" sz="1400" kern="1200" dirty="0" err="1"/>
            <a:t>Lucidspark</a:t>
          </a:r>
          <a:endParaRPr lang="en-GB" sz="1400" kern="1200" dirty="0"/>
        </a:p>
      </dsp:txBody>
      <dsp:txXfrm>
        <a:off x="510734" y="1774853"/>
        <a:ext cx="2498232" cy="222101"/>
      </dsp:txXfrm>
    </dsp:sp>
    <dsp:sp modelId="{752BCF02-B86B-4C13-93BD-0382220643FF}">
      <dsp:nvSpPr>
        <dsp:cNvPr id="0" name=""/>
        <dsp:cNvSpPr/>
      </dsp:nvSpPr>
      <dsp:spPr>
        <a:xfrm>
          <a:off x="510734" y="1996955"/>
          <a:ext cx="77312" cy="77312"/>
        </a:xfrm>
        <a:prstGeom prst="ellipse">
          <a:avLst/>
        </a:prstGeom>
        <a:gradFill rotWithShape="0">
          <a:gsLst>
            <a:gs pos="0">
              <a:schemeClr val="accent1">
                <a:alpha val="50000"/>
                <a:hueOff val="0"/>
                <a:satOff val="0"/>
                <a:lumOff val="0"/>
                <a:alphaOff val="0"/>
                <a:tint val="58000"/>
                <a:satMod val="300000"/>
              </a:schemeClr>
            </a:gs>
            <a:gs pos="100000">
              <a:schemeClr val="accent1">
                <a:alpha val="50000"/>
                <a:hueOff val="0"/>
                <a:satOff val="0"/>
                <a:lumOff val="0"/>
                <a:alphaOff val="0"/>
                <a:tint val="68000"/>
                <a:satMod val="300000"/>
              </a:schemeClr>
            </a:gs>
          </a:gsLst>
          <a:path path="rect">
            <a:fillToRect l="50000" t="50000" r="50000" b="5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3D26CC01-5ACE-42C2-96E4-DA20AC250830}">
      <dsp:nvSpPr>
        <dsp:cNvPr id="0" name=""/>
        <dsp:cNvSpPr/>
      </dsp:nvSpPr>
      <dsp:spPr>
        <a:xfrm>
          <a:off x="510734" y="2074267"/>
          <a:ext cx="2498232" cy="215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marL="0" lvl="0" indent="0" algn="l" defTabSz="622300">
            <a:lnSpc>
              <a:spcPct val="90000"/>
            </a:lnSpc>
            <a:spcBef>
              <a:spcPct val="0"/>
            </a:spcBef>
            <a:spcAft>
              <a:spcPct val="35000"/>
            </a:spcAft>
            <a:buNone/>
          </a:pPr>
          <a:endParaRPr lang="en-GB" sz="1400" kern="1200" dirty="0"/>
        </a:p>
      </dsp:txBody>
      <dsp:txXfrm>
        <a:off x="510734" y="2074267"/>
        <a:ext cx="2498232" cy="215371"/>
      </dsp:txXfrm>
    </dsp:sp>
    <dsp:sp modelId="{C7727D9B-EB01-4C4A-946B-4CDB88B9B5EA}">
      <dsp:nvSpPr>
        <dsp:cNvPr id="0" name=""/>
        <dsp:cNvSpPr/>
      </dsp:nvSpPr>
      <dsp:spPr>
        <a:xfrm>
          <a:off x="154464" y="2341854"/>
          <a:ext cx="2594743" cy="2594743"/>
        </a:xfrm>
        <a:prstGeom prst="ellipse">
          <a:avLst/>
        </a:prstGeom>
        <a:gradFill rotWithShape="0">
          <a:gsLst>
            <a:gs pos="0">
              <a:schemeClr val="accent1">
                <a:alpha val="50000"/>
                <a:hueOff val="0"/>
                <a:satOff val="0"/>
                <a:lumOff val="0"/>
                <a:alphaOff val="0"/>
                <a:tint val="58000"/>
                <a:satMod val="300000"/>
              </a:schemeClr>
            </a:gs>
            <a:gs pos="100000">
              <a:schemeClr val="accent1">
                <a:alpha val="50000"/>
                <a:hueOff val="0"/>
                <a:satOff val="0"/>
                <a:lumOff val="0"/>
                <a:alphaOff val="0"/>
                <a:tint val="68000"/>
                <a:satMod val="300000"/>
              </a:schemeClr>
            </a:gs>
          </a:gsLst>
          <a:path path="rect">
            <a:fillToRect l="50000" t="50000" r="50000" b="5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1C3A9299-7015-41F1-B395-E681F588E316}">
      <dsp:nvSpPr>
        <dsp:cNvPr id="0" name=""/>
        <dsp:cNvSpPr/>
      </dsp:nvSpPr>
      <dsp:spPr>
        <a:xfrm>
          <a:off x="277208" y="2450833"/>
          <a:ext cx="467053" cy="467053"/>
        </a:xfrm>
        <a:prstGeom prst="ellipse">
          <a:avLst/>
        </a:prstGeom>
        <a:gradFill rotWithShape="0">
          <a:gsLst>
            <a:gs pos="0">
              <a:schemeClr val="accent1">
                <a:alpha val="50000"/>
                <a:hueOff val="0"/>
                <a:satOff val="0"/>
                <a:lumOff val="0"/>
                <a:alphaOff val="0"/>
                <a:tint val="58000"/>
                <a:satMod val="300000"/>
              </a:schemeClr>
            </a:gs>
            <a:gs pos="100000">
              <a:schemeClr val="accent1">
                <a:alpha val="50000"/>
                <a:hueOff val="0"/>
                <a:satOff val="0"/>
                <a:lumOff val="0"/>
                <a:alphaOff val="0"/>
                <a:tint val="68000"/>
                <a:satMod val="300000"/>
              </a:schemeClr>
            </a:gs>
          </a:gsLst>
          <a:path path="rect">
            <a:fillToRect l="50000" t="50000" r="50000" b="5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4DC498BD-21F8-4A77-B5AA-25B5A5B9324C}">
      <dsp:nvSpPr>
        <dsp:cNvPr id="0" name=""/>
        <dsp:cNvSpPr/>
      </dsp:nvSpPr>
      <dsp:spPr>
        <a:xfrm>
          <a:off x="510734" y="2450833"/>
          <a:ext cx="2498232" cy="46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marL="0" lvl="0" indent="0" algn="l" defTabSz="622300">
            <a:lnSpc>
              <a:spcPct val="90000"/>
            </a:lnSpc>
            <a:spcBef>
              <a:spcPct val="0"/>
            </a:spcBef>
            <a:spcAft>
              <a:spcPct val="35000"/>
            </a:spcAft>
            <a:buNone/>
          </a:pPr>
          <a:r>
            <a:rPr lang="en-GB" sz="1400" b="1" kern="1200"/>
            <a:t>Team</a:t>
          </a:r>
          <a:endParaRPr lang="en-GB" sz="1400" kern="1200"/>
        </a:p>
      </dsp:txBody>
      <dsp:txXfrm>
        <a:off x="510734" y="2450833"/>
        <a:ext cx="2498232" cy="467053"/>
      </dsp:txXfrm>
    </dsp:sp>
    <dsp:sp modelId="{3344B951-954B-42E9-9EA2-8D5641664C1A}">
      <dsp:nvSpPr>
        <dsp:cNvPr id="0" name=""/>
        <dsp:cNvSpPr/>
      </dsp:nvSpPr>
      <dsp:spPr>
        <a:xfrm>
          <a:off x="510734" y="2917887"/>
          <a:ext cx="2498232" cy="222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marL="0" lvl="0" indent="0" algn="l" defTabSz="622300">
            <a:lnSpc>
              <a:spcPct val="90000"/>
            </a:lnSpc>
            <a:spcBef>
              <a:spcPct val="0"/>
            </a:spcBef>
            <a:spcAft>
              <a:spcPct val="35000"/>
            </a:spcAft>
            <a:buNone/>
          </a:pPr>
          <a:r>
            <a:rPr lang="en-GB" sz="1400" kern="1200" dirty="0"/>
            <a:t>Angela Brown</a:t>
          </a:r>
        </a:p>
      </dsp:txBody>
      <dsp:txXfrm>
        <a:off x="510734" y="2917887"/>
        <a:ext cx="2498232" cy="222101"/>
      </dsp:txXfrm>
    </dsp:sp>
    <dsp:sp modelId="{D7982F08-0578-4C52-81C6-8B5AAE0B010C}">
      <dsp:nvSpPr>
        <dsp:cNvPr id="0" name=""/>
        <dsp:cNvSpPr/>
      </dsp:nvSpPr>
      <dsp:spPr>
        <a:xfrm>
          <a:off x="510734" y="3139989"/>
          <a:ext cx="77312" cy="77312"/>
        </a:xfrm>
        <a:prstGeom prst="ellipse">
          <a:avLst/>
        </a:prstGeom>
        <a:gradFill rotWithShape="0">
          <a:gsLst>
            <a:gs pos="0">
              <a:schemeClr val="accent1">
                <a:alpha val="50000"/>
                <a:hueOff val="0"/>
                <a:satOff val="0"/>
                <a:lumOff val="0"/>
                <a:alphaOff val="0"/>
                <a:tint val="58000"/>
                <a:satMod val="300000"/>
              </a:schemeClr>
            </a:gs>
            <a:gs pos="100000">
              <a:schemeClr val="accent1">
                <a:alpha val="50000"/>
                <a:hueOff val="0"/>
                <a:satOff val="0"/>
                <a:lumOff val="0"/>
                <a:alphaOff val="0"/>
                <a:tint val="68000"/>
                <a:satMod val="300000"/>
              </a:schemeClr>
            </a:gs>
          </a:gsLst>
          <a:path path="rect">
            <a:fillToRect l="50000" t="50000" r="50000" b="5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BBC4392A-9532-44B2-BEE6-4DF33BB8C155}">
      <dsp:nvSpPr>
        <dsp:cNvPr id="0" name=""/>
        <dsp:cNvSpPr/>
      </dsp:nvSpPr>
      <dsp:spPr>
        <a:xfrm>
          <a:off x="510734" y="3217302"/>
          <a:ext cx="2498232" cy="222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marL="0" lvl="0" indent="0" algn="l" defTabSz="622300">
            <a:lnSpc>
              <a:spcPct val="90000"/>
            </a:lnSpc>
            <a:spcBef>
              <a:spcPct val="0"/>
            </a:spcBef>
            <a:spcAft>
              <a:spcPct val="35000"/>
            </a:spcAft>
            <a:buNone/>
          </a:pPr>
          <a:r>
            <a:rPr lang="en-GB" sz="1400" kern="1200" dirty="0"/>
            <a:t>Izzy </a:t>
          </a:r>
          <a:r>
            <a:rPr lang="en-GB" sz="1400" kern="1200" dirty="0" err="1"/>
            <a:t>Lavery</a:t>
          </a:r>
          <a:endParaRPr lang="en-GB" sz="1400" kern="1200" dirty="0"/>
        </a:p>
      </dsp:txBody>
      <dsp:txXfrm>
        <a:off x="510734" y="3217302"/>
        <a:ext cx="2498232" cy="222101"/>
      </dsp:txXfrm>
    </dsp:sp>
    <dsp:sp modelId="{FA35ABFF-DD16-481B-8DC1-1C3A1EBFE35A}">
      <dsp:nvSpPr>
        <dsp:cNvPr id="0" name=""/>
        <dsp:cNvSpPr/>
      </dsp:nvSpPr>
      <dsp:spPr>
        <a:xfrm>
          <a:off x="510734" y="3439403"/>
          <a:ext cx="77312" cy="77312"/>
        </a:xfrm>
        <a:prstGeom prst="ellipse">
          <a:avLst/>
        </a:prstGeom>
        <a:gradFill rotWithShape="0">
          <a:gsLst>
            <a:gs pos="0">
              <a:schemeClr val="accent1">
                <a:alpha val="50000"/>
                <a:hueOff val="0"/>
                <a:satOff val="0"/>
                <a:lumOff val="0"/>
                <a:alphaOff val="0"/>
                <a:tint val="58000"/>
                <a:satMod val="300000"/>
              </a:schemeClr>
            </a:gs>
            <a:gs pos="100000">
              <a:schemeClr val="accent1">
                <a:alpha val="50000"/>
                <a:hueOff val="0"/>
                <a:satOff val="0"/>
                <a:lumOff val="0"/>
                <a:alphaOff val="0"/>
                <a:tint val="68000"/>
                <a:satMod val="300000"/>
              </a:schemeClr>
            </a:gs>
          </a:gsLst>
          <a:path path="rect">
            <a:fillToRect l="50000" t="50000" r="50000" b="5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sp>
    <dsp:sp modelId="{110E2290-DA6D-4196-8A90-A5430C38D235}">
      <dsp:nvSpPr>
        <dsp:cNvPr id="0" name=""/>
        <dsp:cNvSpPr/>
      </dsp:nvSpPr>
      <dsp:spPr>
        <a:xfrm>
          <a:off x="510734" y="3516716"/>
          <a:ext cx="2498232" cy="222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0" bIns="17780" numCol="1" spcCol="1270" anchor="ctr" anchorCtr="0">
          <a:noAutofit/>
        </a:bodyPr>
        <a:lstStyle/>
        <a:p>
          <a:pPr marL="0" lvl="0" indent="0" algn="l" defTabSz="622300">
            <a:lnSpc>
              <a:spcPct val="90000"/>
            </a:lnSpc>
            <a:spcBef>
              <a:spcPct val="0"/>
            </a:spcBef>
            <a:spcAft>
              <a:spcPct val="35000"/>
            </a:spcAft>
            <a:buNone/>
          </a:pPr>
          <a:r>
            <a:rPr lang="en-GB" sz="1400" kern="1200" dirty="0"/>
            <a:t>Pratyusha Pabolu</a:t>
          </a:r>
        </a:p>
      </dsp:txBody>
      <dsp:txXfrm>
        <a:off x="510734" y="3516716"/>
        <a:ext cx="2498232" cy="222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52F14-898F-4FA0-87D5-F7067C30EB0B}">
      <dsp:nvSpPr>
        <dsp:cNvPr id="0" name=""/>
        <dsp:cNvSpPr/>
      </dsp:nvSpPr>
      <dsp:spPr>
        <a:xfrm rot="10800000">
          <a:off x="1117246" y="0"/>
          <a:ext cx="4099609" cy="338554"/>
        </a:xfrm>
        <a:prstGeom prst="homePlate">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293" tIns="45720" rIns="85344" bIns="45720" numCol="1" spcCol="1270" anchor="ctr" anchorCtr="0">
          <a:noAutofit/>
        </a:bodyPr>
        <a:lstStyle/>
        <a:p>
          <a:pPr marL="0" lvl="0" indent="0" algn="ctr" defTabSz="533400">
            <a:lnSpc>
              <a:spcPct val="90000"/>
            </a:lnSpc>
            <a:spcBef>
              <a:spcPct val="0"/>
            </a:spcBef>
            <a:spcAft>
              <a:spcPct val="35000"/>
            </a:spcAft>
            <a:buNone/>
          </a:pPr>
          <a:r>
            <a:rPr lang="en-GB" sz="1200" kern="1200" dirty="0"/>
            <a:t>https://github.com/pratyupabolu/FIRST-REPOSITORY</a:t>
          </a:r>
        </a:p>
      </dsp:txBody>
      <dsp:txXfrm rot="10800000">
        <a:off x="1201884" y="0"/>
        <a:ext cx="4014971" cy="338554"/>
      </dsp:txXfrm>
    </dsp:sp>
    <dsp:sp modelId="{ECB73425-8F57-4FCE-AF59-DB9F2CA75F1C}">
      <dsp:nvSpPr>
        <dsp:cNvPr id="0" name=""/>
        <dsp:cNvSpPr/>
      </dsp:nvSpPr>
      <dsp:spPr>
        <a:xfrm>
          <a:off x="947969" y="0"/>
          <a:ext cx="338554" cy="33855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F28AB76-B240-4EB5-BBB8-1585E350B0EB}" type="datetime1">
              <a:rPr lang="en-GB" smtClean="0"/>
              <a:t>15/05/2024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834459-7356-44BF-850D-8B30C4FB3B6B}" type="slidenum">
              <a:rPr lang="en-GB"/>
              <a:t>‹#›</a:t>
            </a:fld>
            <a:endParaRPr lang="en-GB"/>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254F394-CA94-44AB-AA5C-030F15B3DF9F}" type="datetime1">
              <a:rPr lang="en-GB" noProof="0" smtClean="0"/>
              <a:t>15/05/2024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A3C37BE-C303-496D-B5CD-85F2937540FC}" type="slidenum">
              <a:rPr lang="en-GB" noProof="0"/>
              <a:t>‹#›</a:t>
            </a:fld>
            <a:endParaRPr lang="en-GB" noProof="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b="1" i="1">
                <a:latin typeface="Arial" pitchFamily="34" charset="0"/>
                <a:cs typeface="Arial" pitchFamily="34" charset="0"/>
              </a:rPr>
              <a:t>NOTE:</a:t>
            </a:r>
          </a:p>
          <a:p>
            <a:pPr rtl="0"/>
            <a:r>
              <a:rPr lang="en-GB" i="1">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rtlCol="0"/>
          <a:lstStyle/>
          <a:p>
            <a:pPr rtl="0"/>
            <a:fld id="{0A3C37BE-C303-496D-B5CD-85F2937540FC}" type="slidenum">
              <a:rPr lang="en-GB" smtClean="0"/>
              <a:t>1</a:t>
            </a:fld>
            <a:endParaRPr lang="en-GB"/>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A3C37BE-C303-496D-B5CD-85F2937540FC}" type="slidenum">
              <a:rPr lang="en-GB" smtClean="0"/>
              <a:t>2</a:t>
            </a:fld>
            <a:endParaRPr lang="en-GB"/>
          </a:p>
        </p:txBody>
      </p:sp>
    </p:spTree>
    <p:extLst>
      <p:ext uri="{BB962C8B-B14F-4D97-AF65-F5344CB8AC3E}">
        <p14:creationId xmlns:p14="http://schemas.microsoft.com/office/powerpoint/2010/main" val="144323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A3C37BE-C303-496D-B5CD-85F2937540FC}" type="slidenum">
              <a:rPr lang="en-GB" smtClean="0"/>
              <a:t>3</a:t>
            </a:fld>
            <a:endParaRPr lang="en-GB"/>
          </a:p>
        </p:txBody>
      </p:sp>
    </p:spTree>
    <p:extLst>
      <p:ext uri="{BB962C8B-B14F-4D97-AF65-F5344CB8AC3E}">
        <p14:creationId xmlns:p14="http://schemas.microsoft.com/office/powerpoint/2010/main" val="380468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A3C37BE-C303-496D-B5CD-85F2937540FC}" type="slidenum">
              <a:rPr lang="en-GB" smtClean="0"/>
              <a:t>4</a:t>
            </a:fld>
            <a:endParaRPr lang="en-GB"/>
          </a:p>
        </p:txBody>
      </p:sp>
    </p:spTree>
    <p:extLst>
      <p:ext uri="{BB962C8B-B14F-4D97-AF65-F5344CB8AC3E}">
        <p14:creationId xmlns:p14="http://schemas.microsoft.com/office/powerpoint/2010/main" val="3267214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A3C37BE-C303-496D-B5CD-85F2937540FC}" type="slidenum">
              <a:rPr lang="en-GB" smtClean="0"/>
              <a:t>6</a:t>
            </a:fld>
            <a:endParaRPr lang="en-GB"/>
          </a:p>
        </p:txBody>
      </p:sp>
    </p:spTree>
    <p:extLst>
      <p:ext uri="{BB962C8B-B14F-4D97-AF65-F5344CB8AC3E}">
        <p14:creationId xmlns:p14="http://schemas.microsoft.com/office/powerpoint/2010/main" val="2727311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A3C37BE-C303-496D-B5CD-85F2937540FC}" type="slidenum">
              <a:rPr lang="en-GB" smtClean="0"/>
              <a:t>10</a:t>
            </a:fld>
            <a:endParaRPr lang="en-GB"/>
          </a:p>
        </p:txBody>
      </p:sp>
    </p:spTree>
    <p:extLst>
      <p:ext uri="{BB962C8B-B14F-4D97-AF65-F5344CB8AC3E}">
        <p14:creationId xmlns:p14="http://schemas.microsoft.com/office/powerpoint/2010/main" val="101658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A3C37BE-C303-496D-B5CD-85F2937540FC}" type="slidenum">
              <a:rPr lang="en-GB" smtClean="0"/>
              <a:t>11</a:t>
            </a:fld>
            <a:endParaRPr lang="en-GB"/>
          </a:p>
        </p:txBody>
      </p:sp>
    </p:spTree>
    <p:extLst>
      <p:ext uri="{BB962C8B-B14F-4D97-AF65-F5344CB8AC3E}">
        <p14:creationId xmlns:p14="http://schemas.microsoft.com/office/powerpoint/2010/main" val="35476120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rtlCol="0" anchor="ctr">
            <a:normAutofit/>
          </a:bodyPr>
          <a:lstStyle>
            <a:lvl1pPr algn="l">
              <a:defRPr sz="4400" cap="all" baseline="0"/>
            </a:lvl1pPr>
          </a:lstStyle>
          <a:p>
            <a:pPr rtl="0"/>
            <a:r>
              <a:rPr lang="en-US" noProof="0"/>
              <a:t>Click to edit Master title style</a:t>
            </a:r>
            <a:endParaRPr lang="en-GB" noProof="0"/>
          </a:p>
        </p:txBody>
      </p:sp>
      <p:sp>
        <p:nvSpPr>
          <p:cNvPr id="3" name="Subtitle 2"/>
          <p:cNvSpPr>
            <a:spLocks noGrp="1"/>
          </p:cNvSpPr>
          <p:nvPr>
            <p:ph type="subTitle" idx="1"/>
          </p:nvPr>
        </p:nvSpPr>
        <p:spPr>
          <a:xfrm>
            <a:off x="1104898" y="4511784"/>
            <a:ext cx="10096501"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Date Placeholder 3"/>
          <p:cNvSpPr>
            <a:spLocks noGrp="1"/>
          </p:cNvSpPr>
          <p:nvPr>
            <p:ph type="dt" sz="half" idx="10"/>
          </p:nvPr>
        </p:nvSpPr>
        <p:spPr/>
        <p:txBody>
          <a:bodyPr rtlCol="0"/>
          <a:lstStyle>
            <a:lvl1pPr>
              <a:defRPr baseline="0">
                <a:solidFill>
                  <a:schemeClr val="tx1">
                    <a:lumMod val="20000"/>
                    <a:lumOff val="80000"/>
                  </a:schemeClr>
                </a:solidFill>
              </a:defRPr>
            </a:lvl1pPr>
          </a:lstStyle>
          <a:p>
            <a:pPr rtl="0"/>
            <a:fld id="{520D413B-D766-4408-A8E4-D0943F95F6A1}" type="datetime1">
              <a:rPr lang="en-GB" noProof="0" smtClean="0"/>
              <a:t>15/05/2024</a:t>
            </a:fld>
            <a:endParaRPr lang="en-GB" noProof="0"/>
          </a:p>
        </p:txBody>
      </p:sp>
      <p:sp>
        <p:nvSpPr>
          <p:cNvPr id="5" name="Footer Placeholder 4"/>
          <p:cNvSpPr>
            <a:spLocks noGrp="1"/>
          </p:cNvSpPr>
          <p:nvPr>
            <p:ph type="ftr" sz="quarter" idx="11"/>
          </p:nvPr>
        </p:nvSpPr>
        <p:spPr/>
        <p:txBody>
          <a:bodyPr rtlCol="0"/>
          <a:lstStyle>
            <a:lvl1pPr>
              <a:defRPr baseline="0">
                <a:solidFill>
                  <a:schemeClr val="tx1">
                    <a:lumMod val="20000"/>
                    <a:lumOff val="80000"/>
                  </a:schemeClr>
                </a:solidFill>
              </a:defRPr>
            </a:lvl1pPr>
          </a:lstStyle>
          <a:p>
            <a:pPr rtl="0"/>
            <a:endParaRPr lang="en-GB" noProof="0"/>
          </a:p>
        </p:txBody>
      </p:sp>
      <p:sp>
        <p:nvSpPr>
          <p:cNvPr id="6" name="Slide Number Placeholder 5"/>
          <p:cNvSpPr>
            <a:spLocks noGrp="1"/>
          </p:cNvSpPr>
          <p:nvPr>
            <p:ph type="sldNum" sz="quarter" idx="12"/>
          </p:nvPr>
        </p:nvSpPr>
        <p:spPr/>
        <p:txBody>
          <a:bodyPr rtlCol="0"/>
          <a:lstStyle>
            <a:lvl1pPr>
              <a:defRPr baseline="0">
                <a:solidFill>
                  <a:schemeClr val="tx1">
                    <a:lumMod val="20000"/>
                    <a:lumOff val="80000"/>
                  </a:schemeClr>
                </a:solidFill>
              </a:defRPr>
            </a:lvl1pPr>
          </a:lstStyle>
          <a:p>
            <a:pPr rtl="0"/>
            <a:fld id="{0FF54DE5-C571-48E8-A5BC-B369434E2F44}" type="slidenum">
              <a:rPr lang="en-GB" noProof="0" smtClean="0"/>
              <a:pPr/>
              <a:t>‹#›</a:t>
            </a:fld>
            <a:endParaRPr lang="en-GB" noProof="0"/>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a:p>
        </p:txBody>
      </p:sp>
      <p:sp>
        <p:nvSpPr>
          <p:cNvPr id="4" name="Text Placeholder 3"/>
          <p:cNvSpPr>
            <a:spLocks noGrp="1"/>
          </p:cNvSpPr>
          <p:nvPr>
            <p:ph type="body" sz="half" idx="2"/>
          </p:nvPr>
        </p:nvSpPr>
        <p:spPr>
          <a:xfrm>
            <a:off x="1104900" y="1600200"/>
            <a:ext cx="3396996"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rtlCol="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5" name="Date Placeholder 4"/>
          <p:cNvSpPr>
            <a:spLocks noGrp="1"/>
          </p:cNvSpPr>
          <p:nvPr>
            <p:ph type="dt" sz="half" idx="10"/>
          </p:nvPr>
        </p:nvSpPr>
        <p:spPr/>
        <p:txBody>
          <a:bodyPr rtlCol="0"/>
          <a:lstStyle/>
          <a:p>
            <a:pPr rtl="0"/>
            <a:fld id="{844ABC67-7F5E-4178-9DFA-02F5BA36DBD3}" type="datetime1">
              <a:rPr lang="en-GB" noProof="0" smtClean="0"/>
              <a:t>15/05/2024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0FF54DE5-C571-48E8-A5BC-B369434E2F44}" type="slidenum">
              <a:rPr lang="en-GB" noProof="0"/>
              <a:t>‹#›</a:t>
            </a:fld>
            <a:endParaRPr lang="en-GB" noProof="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p:cNvSpPr>
            <a:spLocks noGrp="1"/>
          </p:cNvSpPr>
          <p:nvPr>
            <p:ph type="dt" sz="half" idx="10"/>
          </p:nvPr>
        </p:nvSpPr>
        <p:spPr/>
        <p:txBody>
          <a:bodyPr rtlCol="0"/>
          <a:lstStyle/>
          <a:p>
            <a:pPr rtl="0"/>
            <a:fld id="{AAAFE8D9-1727-42D1-B2C4-F4FCDE24444F}" type="datetime1">
              <a:rPr lang="en-GB" noProof="0" smtClean="0"/>
              <a:t>15/05/2024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a:t>‹#›</a:t>
            </a:fld>
            <a:endParaRPr lang="en-GB" noProof="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rtlCol="0"/>
          <a:lstStyle/>
          <a:p>
            <a:pPr rtl="0"/>
            <a:r>
              <a:rPr lang="en-US" noProof="0"/>
              <a:t>Click to edit Master title style</a:t>
            </a:r>
            <a:endParaRPr lang="en-GB" noProof="0"/>
          </a:p>
        </p:txBody>
      </p:sp>
      <p:sp>
        <p:nvSpPr>
          <p:cNvPr id="3" name="Vertical Text Placeholder 2"/>
          <p:cNvSpPr>
            <a:spLocks noGrp="1"/>
          </p:cNvSpPr>
          <p:nvPr>
            <p:ph type="body" orient="vert" idx="1"/>
          </p:nvPr>
        </p:nvSpPr>
        <p:spPr>
          <a:xfrm>
            <a:off x="1104900" y="365125"/>
            <a:ext cx="8098896" cy="5811838"/>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p:cNvSpPr>
            <a:spLocks noGrp="1"/>
          </p:cNvSpPr>
          <p:nvPr>
            <p:ph type="dt" sz="half" idx="10"/>
          </p:nvPr>
        </p:nvSpPr>
        <p:spPr/>
        <p:txBody>
          <a:bodyPr rtlCol="0"/>
          <a:lstStyle/>
          <a:p>
            <a:pPr rtl="0"/>
            <a:fld id="{5FF0FE9A-6841-4A36-9540-864C6A1F3EBE}" type="datetime1">
              <a:rPr lang="en-GB" noProof="0" smtClean="0"/>
              <a:t>15/05/2024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a:t>‹#›</a:t>
            </a:fld>
            <a:endParaRPr lang="en-GB" noProof="0"/>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p:cNvSpPr>
            <a:spLocks noGrp="1"/>
          </p:cNvSpPr>
          <p:nvPr>
            <p:ph type="dt" sz="half" idx="10"/>
          </p:nvPr>
        </p:nvSpPr>
        <p:spPr/>
        <p:txBody>
          <a:bodyPr rtlCol="0"/>
          <a:lstStyle/>
          <a:p>
            <a:pPr rtl="0"/>
            <a:fld id="{9777120A-BC0F-4DD5-9E46-BB9C1EFA7416}" type="datetime1">
              <a:rPr lang="en-GB" noProof="0" smtClean="0"/>
              <a:t>15/05/2024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a:t>‹#›</a:t>
            </a:fld>
            <a:endParaRPr lang="en-GB" noProof="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rtlCol="0" anchor="ctr">
            <a:normAutofit/>
          </a:bodyPr>
          <a:lstStyle>
            <a:lvl1pPr algn="l">
              <a:defRPr sz="4400" cap="all" baseline="0"/>
            </a:lvl1pPr>
          </a:lstStyle>
          <a:p>
            <a:pPr rtl="0"/>
            <a:r>
              <a:rPr lang="en-US" noProof="0"/>
              <a:t>Click to edit Master title style</a:t>
            </a:r>
            <a:endParaRPr lang="en-GB" noProof="0"/>
          </a:p>
        </p:txBody>
      </p:sp>
      <p:sp>
        <p:nvSpPr>
          <p:cNvPr id="3" name="Subtitle 2"/>
          <p:cNvSpPr>
            <a:spLocks noGrp="1"/>
          </p:cNvSpPr>
          <p:nvPr>
            <p:ph type="subTitle" idx="1"/>
          </p:nvPr>
        </p:nvSpPr>
        <p:spPr>
          <a:xfrm>
            <a:off x="1104900" y="4511784"/>
            <a:ext cx="5734050" cy="955565"/>
          </a:xfrm>
        </p:spPr>
        <p:txBody>
          <a:bodyPr rtlCol="0">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rtlCol="0"/>
          <a:lstStyle>
            <a:lvl1pPr marL="0" indent="0" algn="ctr">
              <a:buNone/>
              <a:defRPr/>
            </a:lvl1pPr>
          </a:lstStyle>
          <a:p>
            <a:pPr rtl="0"/>
            <a:r>
              <a:rPr lang="en-US" noProof="0"/>
              <a:t>Click icon to add picture</a:t>
            </a:r>
            <a:endParaRPr lang="en-GB" noProof="0"/>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rtlCol="0" anchor="ctr">
            <a:normAutofit/>
          </a:bodyPr>
          <a:lstStyle>
            <a:lvl1pPr>
              <a:defRPr sz="4400" cap="all" baseline="0">
                <a:solidFill>
                  <a:schemeClr val="bg1"/>
                </a:solidFill>
              </a:defRPr>
            </a:lvl1pPr>
          </a:lstStyle>
          <a:p>
            <a:pPr rtl="0"/>
            <a:r>
              <a:rPr lang="en-US" noProof="0"/>
              <a:t>Click to edit Master title style</a:t>
            </a:r>
            <a:endParaRPr lang="en-GB" noProof="0"/>
          </a:p>
        </p:txBody>
      </p:sp>
      <p:sp>
        <p:nvSpPr>
          <p:cNvPr id="3" name="Text Placeholder 2"/>
          <p:cNvSpPr>
            <a:spLocks noGrp="1"/>
          </p:cNvSpPr>
          <p:nvPr>
            <p:ph type="body" idx="1"/>
          </p:nvPr>
        </p:nvSpPr>
        <p:spPr>
          <a:xfrm>
            <a:off x="1104899" y="4655956"/>
            <a:ext cx="10071099" cy="509750"/>
          </a:xfrm>
        </p:spPr>
        <p:txBody>
          <a:bodyPr rtlCol="0">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4" name="Date Placeholder 3"/>
          <p:cNvSpPr>
            <a:spLocks noGrp="1"/>
          </p:cNvSpPr>
          <p:nvPr>
            <p:ph type="dt" sz="half" idx="10"/>
          </p:nvPr>
        </p:nvSpPr>
        <p:spPr/>
        <p:txBody>
          <a:bodyPr rtlCol="0"/>
          <a:lstStyle/>
          <a:p>
            <a:pPr rtl="0"/>
            <a:fld id="{8E899421-673F-4CCD-A44F-8F8B5E53A971}" type="datetime1">
              <a:rPr lang="en-GB" noProof="0" smtClean="0"/>
              <a:t>15/05/2024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0FF54DE5-C571-48E8-A5BC-B369434E2F44}" type="slidenum">
              <a:rPr lang="en-GB" noProof="0"/>
              <a:t>‹#›</a:t>
            </a:fld>
            <a:endParaRPr lang="en-GB" noProof="0"/>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p:cNvSpPr>
            <a:spLocks noGrp="1"/>
          </p:cNvSpPr>
          <p:nvPr>
            <p:ph sz="half" idx="1"/>
          </p:nvPr>
        </p:nvSpPr>
        <p:spPr>
          <a:xfrm>
            <a:off x="1104900" y="1600200"/>
            <a:ext cx="4914900" cy="4571999"/>
          </a:xfrm>
        </p:spPr>
        <p:txBody>
          <a:bodyPr rtlCol="0"/>
          <a:lstStyle>
            <a:lvl5pPr>
              <a:defRPr/>
            </a:lvl5pPr>
            <a:lvl6pPr>
              <a:defRPr/>
            </a:lvl6pPr>
            <a:lvl7pPr>
              <a:defRPr/>
            </a:lvl7pPr>
            <a:lvl8pPr>
              <a:defRPr/>
            </a:lvl8pPr>
            <a:lvl9pPr>
              <a:defRPr/>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p:cNvSpPr>
            <a:spLocks noGrp="1"/>
          </p:cNvSpPr>
          <p:nvPr>
            <p:ph sz="half" idx="2"/>
          </p:nvPr>
        </p:nvSpPr>
        <p:spPr>
          <a:xfrm>
            <a:off x="6172200" y="1600200"/>
            <a:ext cx="4914900" cy="4571999"/>
          </a:xfrm>
        </p:spPr>
        <p:txBody>
          <a:bodyPr rtlCol="0"/>
          <a:lstStyle>
            <a:lvl5pPr>
              <a:defRPr/>
            </a:lvl5pPr>
            <a:lvl6pPr>
              <a:defRPr/>
            </a:lvl6pPr>
            <a:lvl7pPr>
              <a:defRPr/>
            </a:lvl7pPr>
            <a:lvl8pPr>
              <a:defRPr/>
            </a:lvl8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Date Placeholder 4"/>
          <p:cNvSpPr>
            <a:spLocks noGrp="1"/>
          </p:cNvSpPr>
          <p:nvPr>
            <p:ph type="dt" sz="half" idx="10"/>
          </p:nvPr>
        </p:nvSpPr>
        <p:spPr/>
        <p:txBody>
          <a:bodyPr rtlCol="0"/>
          <a:lstStyle/>
          <a:p>
            <a:pPr rtl="0"/>
            <a:fld id="{CCDFEFAA-F37E-4197-82A3-46DA1629A2E1}" type="datetime1">
              <a:rPr lang="en-GB" noProof="0" smtClean="0"/>
              <a:t>15/05/2024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0FF54DE5-C571-48E8-A5BC-B369434E2F44}" type="slidenum">
              <a:rPr lang="en-GB" noProof="0"/>
              <a:t>‹#›</a:t>
            </a:fld>
            <a:endParaRPr lang="en-GB" noProof="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a:p>
        </p:txBody>
      </p:sp>
      <p:sp>
        <p:nvSpPr>
          <p:cNvPr id="3" name="Text Placeholder 2"/>
          <p:cNvSpPr>
            <a:spLocks noGrp="1"/>
          </p:cNvSpPr>
          <p:nvPr>
            <p:ph type="body" idx="1"/>
          </p:nvPr>
        </p:nvSpPr>
        <p:spPr>
          <a:xfrm>
            <a:off x="110490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104900" y="2424112"/>
            <a:ext cx="4919472" cy="37480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p:cNvSpPr>
            <a:spLocks noGrp="1"/>
          </p:cNvSpPr>
          <p:nvPr>
            <p:ph type="body" sz="quarter" idx="3"/>
          </p:nvPr>
        </p:nvSpPr>
        <p:spPr>
          <a:xfrm>
            <a:off x="6166110" y="1600200"/>
            <a:ext cx="4919472" cy="823912"/>
          </a:xfrm>
        </p:spPr>
        <p:txBody>
          <a:bodyPr rtlCol="0"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166110" y="2424112"/>
            <a:ext cx="4919472" cy="37480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p:cNvSpPr>
            <a:spLocks noGrp="1"/>
          </p:cNvSpPr>
          <p:nvPr>
            <p:ph type="dt" sz="half" idx="10"/>
          </p:nvPr>
        </p:nvSpPr>
        <p:spPr/>
        <p:txBody>
          <a:bodyPr rtlCol="0"/>
          <a:lstStyle/>
          <a:p>
            <a:pPr rtl="0"/>
            <a:fld id="{6818E844-891C-40D1-97EA-9B7B72C7EA69}" type="datetime1">
              <a:rPr lang="en-GB" noProof="0" smtClean="0"/>
              <a:t>15/05/2024</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0FF54DE5-C571-48E8-A5BC-B369434E2F44}" type="slidenum">
              <a:rPr lang="en-GB" noProof="0"/>
              <a:t>‹#›</a:t>
            </a:fld>
            <a:endParaRPr lang="en-GB" noProof="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a:p>
        </p:txBody>
      </p:sp>
      <p:sp>
        <p:nvSpPr>
          <p:cNvPr id="3" name="Date Placeholder 2"/>
          <p:cNvSpPr>
            <a:spLocks noGrp="1"/>
          </p:cNvSpPr>
          <p:nvPr>
            <p:ph type="dt" sz="half" idx="10"/>
          </p:nvPr>
        </p:nvSpPr>
        <p:spPr/>
        <p:txBody>
          <a:bodyPr rtlCol="0"/>
          <a:lstStyle/>
          <a:p>
            <a:pPr rtl="0"/>
            <a:fld id="{64E1ADA3-2D10-4D19-9D01-17EEDB2CF09C}" type="datetime1">
              <a:rPr lang="en-GB" noProof="0" smtClean="0"/>
              <a:t>15/05/2024</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0FF54DE5-C571-48E8-A5BC-B369434E2F44}" type="slidenum">
              <a:rPr lang="en-GB" noProof="0"/>
              <a:t>‹#›</a:t>
            </a:fld>
            <a:endParaRPr lang="en-GB" noProof="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7B1607E5-5283-43B8-A7FC-26C1F3C9FF56}" type="datetime1">
              <a:rPr lang="en-GB" noProof="0" smtClean="0"/>
              <a:t>15/05/2024</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0FF54DE5-C571-48E8-A5BC-B369434E2F44}" type="slidenum">
              <a:rPr lang="en-GB" noProof="0"/>
              <a:t>‹#›</a:t>
            </a:fld>
            <a:endParaRPr lang="en-GB" noProof="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a:p>
        </p:txBody>
      </p:sp>
      <p:sp>
        <p:nvSpPr>
          <p:cNvPr id="4" name="Text Placeholder 3"/>
          <p:cNvSpPr>
            <a:spLocks noGrp="1"/>
          </p:cNvSpPr>
          <p:nvPr>
            <p:ph type="body" sz="half" idx="2"/>
          </p:nvPr>
        </p:nvSpPr>
        <p:spPr>
          <a:xfrm>
            <a:off x="1104900" y="1600200"/>
            <a:ext cx="4384548" cy="457200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3" name="Content Placeholder 2"/>
          <p:cNvSpPr>
            <a:spLocks noGrp="1"/>
          </p:cNvSpPr>
          <p:nvPr>
            <p:ph idx="1"/>
          </p:nvPr>
        </p:nvSpPr>
        <p:spPr>
          <a:xfrm>
            <a:off x="5641848" y="1600199"/>
            <a:ext cx="5445252" cy="4572001"/>
          </a:xfrm>
        </p:spPr>
        <p:txBody>
          <a:bodyPr rtlCol="0">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Date Placeholder 4"/>
          <p:cNvSpPr>
            <a:spLocks noGrp="1"/>
          </p:cNvSpPr>
          <p:nvPr>
            <p:ph type="dt" sz="half" idx="10"/>
          </p:nvPr>
        </p:nvSpPr>
        <p:spPr/>
        <p:txBody>
          <a:bodyPr rtlCol="0"/>
          <a:lstStyle/>
          <a:p>
            <a:pPr rtl="0"/>
            <a:fld id="{C181A209-F933-43E2-BD0A-1CB83143268B}" type="datetime1">
              <a:rPr lang="en-GB" noProof="0" smtClean="0"/>
              <a:t>15/05/2024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0FF54DE5-C571-48E8-A5BC-B369434E2F44}" type="slidenum">
              <a:rPr lang="en-GB" noProof="0"/>
              <a:t>‹#›</a:t>
            </a:fld>
            <a:endParaRPr lang="en-GB" noProof="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pPr rtl="0"/>
            <a:r>
              <a:rPr lang="en-US" noProof="0"/>
              <a:t>Click to edit Master title style</a:t>
            </a:r>
            <a:endParaRPr lang="en-GB" noProof="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a:p>
            <a:pPr lvl="5" rtl="0"/>
            <a:r>
              <a:rPr lang="en-GB" noProof="0"/>
              <a:t>Sixth level</a:t>
            </a:r>
          </a:p>
          <a:p>
            <a:pPr lvl="6" rtl="0"/>
            <a:r>
              <a:rPr lang="en-GB" noProof="0"/>
              <a:t>Seventh level</a:t>
            </a:r>
          </a:p>
          <a:p>
            <a:pPr lvl="7" rtl="0"/>
            <a:r>
              <a:rPr lang="en-GB" noProof="0"/>
              <a:t>Eighth level</a:t>
            </a:r>
          </a:p>
          <a:p>
            <a:pPr lvl="8" rtl="0"/>
            <a:r>
              <a:rPr lang="en-GB" noProof="0"/>
              <a:t>Ninth level</a:t>
            </a: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pPr rtl="0"/>
            <a:fld id="{6BC1B948-4E86-4900-BCE2-2386EC9BC47E}" type="datetime1">
              <a:rPr lang="en-GB" noProof="0" smtClean="0"/>
              <a:t>15/05/2024</a:t>
            </a:fld>
            <a:endParaRPr lang="en-GB" noProof="0"/>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pPr rtl="0"/>
            <a:endParaRPr lang="en-GB" noProof="0"/>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pPr rtl="0"/>
            <a:fld id="{0FF54DE5-C571-48E8-A5BC-B369434E2F44}" type="slidenum">
              <a:rPr lang="en-GB" noProof="0" smtClean="0"/>
              <a:pPr/>
              <a:t>‹#›</a:t>
            </a:fld>
            <a:endParaRPr lang="en-GB" noProof="0"/>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5.png"/><Relationship Id="rId7" Type="http://schemas.openxmlformats.org/officeDocument/2006/relationships/diagramData" Target="../diagrams/data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11" Type="http://schemas.microsoft.com/office/2007/relationships/diagramDrawing" Target="../diagrams/drawing2.xml"/><Relationship Id="rId5" Type="http://schemas.openxmlformats.org/officeDocument/2006/relationships/image" Target="../media/image17.png"/><Relationship Id="rId10" Type="http://schemas.openxmlformats.org/officeDocument/2006/relationships/diagramColors" Target="../diagrams/colors2.xml"/><Relationship Id="rId4" Type="http://schemas.openxmlformats.org/officeDocument/2006/relationships/image" Target="../media/image16.png"/><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rtlCol="0" anchor="ctr">
            <a:normAutofit fontScale="90000"/>
          </a:bodyPr>
          <a:lstStyle/>
          <a:p>
            <a:pPr rtl="0"/>
            <a:r>
              <a:rPr lang="en-GB" dirty="0"/>
              <a:t>CFG- WEB DESIGN PROJECT:</a:t>
            </a:r>
            <a:br>
              <a:rPr lang="en-GB" dirty="0"/>
            </a:br>
            <a:r>
              <a:rPr lang="en-GB" dirty="0"/>
              <a:t>Ecommerce website design</a:t>
            </a:r>
          </a:p>
        </p:txBody>
      </p:sp>
      <p:sp>
        <p:nvSpPr>
          <p:cNvPr id="7" name="Subtitle 6"/>
          <p:cNvSpPr>
            <a:spLocks noGrp="1"/>
          </p:cNvSpPr>
          <p:nvPr>
            <p:ph type="subTitle" idx="1"/>
          </p:nvPr>
        </p:nvSpPr>
        <p:spPr/>
        <p:txBody>
          <a:bodyPr rtlCol="0"/>
          <a:lstStyle/>
          <a:p>
            <a:pPr rtl="0"/>
            <a:r>
              <a:rPr lang="en-GB" dirty="0"/>
              <a:t>Group 9: Angela Brown , Izzy </a:t>
            </a:r>
            <a:r>
              <a:rPr lang="en-GB" dirty="0" err="1"/>
              <a:t>Lavery</a:t>
            </a:r>
            <a:r>
              <a:rPr lang="en-GB" dirty="0"/>
              <a:t>, Pratyusha Pabolu</a:t>
            </a:r>
          </a:p>
        </p:txBody>
      </p:sp>
      <p:pic>
        <p:nvPicPr>
          <p:cNvPr id="8" name="Picture Placeholder 7">
            <a:extLst>
              <a:ext uri="{FF2B5EF4-FFF2-40B4-BE49-F238E27FC236}">
                <a16:creationId xmlns:a16="http://schemas.microsoft.com/office/drawing/2014/main" id="{433D5094-1181-7741-2E93-B80A82AAD3DA}"/>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134" r="16134"/>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Project Repositories</a:t>
            </a:r>
          </a:p>
        </p:txBody>
      </p:sp>
      <p:sp>
        <p:nvSpPr>
          <p:cNvPr id="3" name="Text Placeholder 2"/>
          <p:cNvSpPr>
            <a:spLocks noGrp="1"/>
          </p:cNvSpPr>
          <p:nvPr>
            <p:ph type="body" idx="1"/>
          </p:nvPr>
        </p:nvSpPr>
        <p:spPr>
          <a:xfrm>
            <a:off x="1857699" y="1256718"/>
            <a:ext cx="4919472" cy="823912"/>
          </a:xfrm>
        </p:spPr>
        <p:txBody>
          <a:bodyPr rtlCol="0"/>
          <a:lstStyle/>
          <a:p>
            <a:pPr rtl="0"/>
            <a:r>
              <a:rPr lang="en-US" dirty="0"/>
              <a:t>Project Structure</a:t>
            </a:r>
            <a:endParaRPr lang="en-GB" dirty="0"/>
          </a:p>
        </p:txBody>
      </p:sp>
      <p:sp>
        <p:nvSpPr>
          <p:cNvPr id="5" name="Text Placeholder 4"/>
          <p:cNvSpPr>
            <a:spLocks noGrp="1"/>
          </p:cNvSpPr>
          <p:nvPr>
            <p:ph type="body" sz="quarter" idx="3"/>
          </p:nvPr>
        </p:nvSpPr>
        <p:spPr>
          <a:xfrm>
            <a:off x="7413148" y="1256718"/>
            <a:ext cx="4919472" cy="823912"/>
          </a:xfrm>
        </p:spPr>
        <p:txBody>
          <a:bodyPr rtlCol="0"/>
          <a:lstStyle/>
          <a:p>
            <a:pPr rtl="0"/>
            <a:r>
              <a:rPr lang="en-US" dirty="0" err="1"/>
              <a:t>Github</a:t>
            </a:r>
            <a:r>
              <a:rPr lang="en-US" dirty="0"/>
              <a:t> Repository</a:t>
            </a:r>
            <a:endParaRPr lang="en-GB" dirty="0"/>
          </a:p>
        </p:txBody>
      </p:sp>
      <p:pic>
        <p:nvPicPr>
          <p:cNvPr id="9" name="Content Placeholder 8">
            <a:extLst>
              <a:ext uri="{FF2B5EF4-FFF2-40B4-BE49-F238E27FC236}">
                <a16:creationId xmlns:a16="http://schemas.microsoft.com/office/drawing/2014/main" id="{BA9986CE-DF7C-4688-28A4-4A250FC586AC}"/>
              </a:ext>
            </a:extLst>
          </p:cNvPr>
          <p:cNvPicPr>
            <a:picLocks noGrp="1" noChangeAspect="1"/>
          </p:cNvPicPr>
          <p:nvPr>
            <p:ph sz="half" idx="2"/>
          </p:nvPr>
        </p:nvPicPr>
        <p:blipFill>
          <a:blip r:embed="rId3"/>
          <a:stretch>
            <a:fillRect/>
          </a:stretch>
        </p:blipFill>
        <p:spPr>
          <a:xfrm>
            <a:off x="1074461" y="2397211"/>
            <a:ext cx="5326339" cy="3899194"/>
          </a:xfrm>
        </p:spPr>
      </p:pic>
      <p:pic>
        <p:nvPicPr>
          <p:cNvPr id="14" name="Picture 13">
            <a:extLst>
              <a:ext uri="{FF2B5EF4-FFF2-40B4-BE49-F238E27FC236}">
                <a16:creationId xmlns:a16="http://schemas.microsoft.com/office/drawing/2014/main" id="{B21DE5A7-41B8-7E46-2AAA-673F5F26D67D}"/>
              </a:ext>
            </a:extLst>
          </p:cNvPr>
          <p:cNvPicPr>
            <a:picLocks noChangeAspect="1"/>
          </p:cNvPicPr>
          <p:nvPr/>
        </p:nvPicPr>
        <p:blipFill>
          <a:blip r:embed="rId4"/>
          <a:stretch>
            <a:fillRect/>
          </a:stretch>
        </p:blipFill>
        <p:spPr>
          <a:xfrm>
            <a:off x="6459119" y="2397211"/>
            <a:ext cx="5465546" cy="3899194"/>
          </a:xfrm>
          <a:prstGeom prst="rect">
            <a:avLst/>
          </a:prstGeom>
        </p:spPr>
      </p:pic>
      <p:pic>
        <p:nvPicPr>
          <p:cNvPr id="16" name="Picture 15">
            <a:extLst>
              <a:ext uri="{FF2B5EF4-FFF2-40B4-BE49-F238E27FC236}">
                <a16:creationId xmlns:a16="http://schemas.microsoft.com/office/drawing/2014/main" id="{44E4F14E-5998-266F-A2CD-729997AD9A7A}"/>
              </a:ext>
            </a:extLst>
          </p:cNvPr>
          <p:cNvPicPr>
            <a:picLocks noChangeAspect="1"/>
          </p:cNvPicPr>
          <p:nvPr/>
        </p:nvPicPr>
        <p:blipFill>
          <a:blip r:embed="rId5"/>
          <a:stretch>
            <a:fillRect/>
          </a:stretch>
        </p:blipFill>
        <p:spPr>
          <a:xfrm>
            <a:off x="6508547" y="1524068"/>
            <a:ext cx="833926" cy="721234"/>
          </a:xfrm>
          <a:prstGeom prst="rect">
            <a:avLst/>
          </a:prstGeom>
        </p:spPr>
      </p:pic>
      <p:pic>
        <p:nvPicPr>
          <p:cNvPr id="18" name="Picture 17">
            <a:extLst>
              <a:ext uri="{FF2B5EF4-FFF2-40B4-BE49-F238E27FC236}">
                <a16:creationId xmlns:a16="http://schemas.microsoft.com/office/drawing/2014/main" id="{2F373D1E-C434-06CB-75BB-55D64C5631F7}"/>
              </a:ext>
            </a:extLst>
          </p:cNvPr>
          <p:cNvPicPr>
            <a:picLocks noChangeAspect="1"/>
          </p:cNvPicPr>
          <p:nvPr/>
        </p:nvPicPr>
        <p:blipFill>
          <a:blip r:embed="rId6"/>
          <a:stretch>
            <a:fillRect/>
          </a:stretch>
        </p:blipFill>
        <p:spPr>
          <a:xfrm>
            <a:off x="1104900" y="1489743"/>
            <a:ext cx="757654" cy="676477"/>
          </a:xfrm>
          <a:prstGeom prst="rect">
            <a:avLst/>
          </a:prstGeom>
        </p:spPr>
      </p:pic>
      <p:graphicFrame>
        <p:nvGraphicFramePr>
          <p:cNvPr id="21" name="Diagram 20">
            <a:extLst>
              <a:ext uri="{FF2B5EF4-FFF2-40B4-BE49-F238E27FC236}">
                <a16:creationId xmlns:a16="http://schemas.microsoft.com/office/drawing/2014/main" id="{4C540CBB-7D7C-56D8-F9BE-F52D0C4FC79B}"/>
              </a:ext>
            </a:extLst>
          </p:cNvPr>
          <p:cNvGraphicFramePr/>
          <p:nvPr>
            <p:extLst>
              <p:ext uri="{D42A27DB-BD31-4B8C-83A1-F6EECF244321}">
                <p14:modId xmlns:p14="http://schemas.microsoft.com/office/powerpoint/2010/main" val="2483435660"/>
              </p:ext>
            </p:extLst>
          </p:nvPr>
        </p:nvGraphicFramePr>
        <p:xfrm>
          <a:off x="6027174" y="6358119"/>
          <a:ext cx="6164826" cy="3385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2449580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Thank you</a:t>
            </a:r>
          </a:p>
        </p:txBody>
      </p:sp>
      <p:sp>
        <p:nvSpPr>
          <p:cNvPr id="3" name="Text Placeholder 2"/>
          <p:cNvSpPr>
            <a:spLocks noGrp="1"/>
          </p:cNvSpPr>
          <p:nvPr>
            <p:ph type="body" idx="1"/>
          </p:nvPr>
        </p:nvSpPr>
        <p:spPr>
          <a:xfrm>
            <a:off x="7207045" y="4655956"/>
            <a:ext cx="3968953" cy="509750"/>
          </a:xfrm>
        </p:spPr>
        <p:txBody>
          <a:bodyPr rtlCol="0">
            <a:normAutofit lnSpcReduction="10000"/>
          </a:bodyPr>
          <a:lstStyle/>
          <a:p>
            <a:pPr rtl="0"/>
            <a:r>
              <a:rPr lang="en-US" dirty="0"/>
              <a:t>Group 9: Angela Brown, Izzy </a:t>
            </a:r>
            <a:r>
              <a:rPr lang="en-US" dirty="0" err="1"/>
              <a:t>Lavery</a:t>
            </a:r>
            <a:r>
              <a:rPr lang="en-US" dirty="0"/>
              <a:t>, </a:t>
            </a:r>
          </a:p>
          <a:p>
            <a:pPr rtl="0"/>
            <a:r>
              <a:rPr lang="en-US" dirty="0"/>
              <a:t>        Pratyusha Pabolu</a:t>
            </a:r>
            <a:endParaRPr lang="en-GB" dirty="0"/>
          </a:p>
        </p:txBody>
      </p:sp>
    </p:spTree>
    <p:extLst>
      <p:ext uri="{BB962C8B-B14F-4D97-AF65-F5344CB8AC3E}">
        <p14:creationId xmlns:p14="http://schemas.microsoft.com/office/powerpoint/2010/main" val="1328843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rtlCol="0"/>
          <a:lstStyle/>
          <a:p>
            <a:pPr rtl="0"/>
            <a:r>
              <a:rPr lang="en-GB" dirty="0"/>
              <a:t>Index</a:t>
            </a:r>
          </a:p>
        </p:txBody>
      </p:sp>
      <p:sp>
        <p:nvSpPr>
          <p:cNvPr id="14" name="Content Placeholder 13"/>
          <p:cNvSpPr>
            <a:spLocks noGrp="1"/>
          </p:cNvSpPr>
          <p:nvPr>
            <p:ph idx="1"/>
          </p:nvPr>
        </p:nvSpPr>
        <p:spPr/>
        <p:txBody>
          <a:bodyPr rtlCol="0"/>
          <a:lstStyle/>
          <a:p>
            <a:pPr rtl="0"/>
            <a:r>
              <a:rPr lang="en-GB" dirty="0"/>
              <a:t>About the project</a:t>
            </a:r>
          </a:p>
          <a:p>
            <a:pPr rtl="0"/>
            <a:r>
              <a:rPr lang="en-GB" dirty="0"/>
              <a:t>Wireframe/Design</a:t>
            </a:r>
          </a:p>
          <a:p>
            <a:pPr rtl="0"/>
            <a:r>
              <a:rPr lang="en-GB" dirty="0"/>
              <a:t>Website Screens</a:t>
            </a:r>
          </a:p>
          <a:p>
            <a:pPr rtl="0"/>
            <a:r>
              <a:rPr lang="en-GB" dirty="0"/>
              <a:t>Project Repositories</a:t>
            </a:r>
          </a:p>
          <a:p>
            <a:pPr rtl="0"/>
            <a:r>
              <a:rPr lang="en-GB" dirty="0"/>
              <a:t>Thank you</a:t>
            </a:r>
          </a:p>
        </p:txBody>
      </p:sp>
    </p:spTree>
    <p:extLst>
      <p:ext uri="{BB962C8B-B14F-4D97-AF65-F5344CB8AC3E}">
        <p14:creationId xmlns:p14="http://schemas.microsoft.com/office/powerpoint/2010/main" val="165425530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About the project</a:t>
            </a:r>
          </a:p>
        </p:txBody>
      </p:sp>
      <p:sp>
        <p:nvSpPr>
          <p:cNvPr id="4" name="Text Placeholder 3"/>
          <p:cNvSpPr>
            <a:spLocks noGrp="1"/>
          </p:cNvSpPr>
          <p:nvPr>
            <p:ph type="body" sz="half" idx="2"/>
          </p:nvPr>
        </p:nvSpPr>
        <p:spPr>
          <a:xfrm>
            <a:off x="1104899" y="1600200"/>
            <a:ext cx="6222658" cy="4572000"/>
          </a:xfrm>
        </p:spPr>
        <p:txBody>
          <a:bodyPr rtlCol="0">
            <a:normAutofit/>
          </a:bodyPr>
          <a:lstStyle/>
          <a:p>
            <a:pPr algn="just" rtl="0"/>
            <a:r>
              <a:rPr lang="en-GB" sz="1600" b="1" dirty="0"/>
              <a:t>Introduction</a:t>
            </a:r>
          </a:p>
          <a:p>
            <a:pPr algn="just" rtl="0"/>
            <a:r>
              <a:rPr lang="en-GB" sz="1600" dirty="0"/>
              <a:t>The project is to design an ecommerce website for an online store selling bath and beauty products</a:t>
            </a:r>
          </a:p>
          <a:p>
            <a:pPr algn="just" rtl="0"/>
            <a:r>
              <a:rPr lang="en-GB" sz="1600" b="1" dirty="0"/>
              <a:t>Client</a:t>
            </a:r>
          </a:p>
          <a:p>
            <a:pPr algn="just" rtl="0"/>
            <a:r>
              <a:rPr lang="en-US" sz="1600" dirty="0"/>
              <a:t>Our client Beneath The Fog, where the essence of </a:t>
            </a:r>
            <a:r>
              <a:rPr lang="en-US" sz="1600" dirty="0" err="1"/>
              <a:t>Connaigre</a:t>
            </a:r>
            <a:r>
              <a:rPr lang="en-US" sz="1600" dirty="0"/>
              <a:t> Bay meets craftsmanship, care, and family tradition. Established in 2021 by the visionary Crewe Harris sisters, Brenda and Pamela, our journey began amidst the serene shores of Hermitage-</a:t>
            </a:r>
            <a:r>
              <a:rPr lang="en-US" sz="1600" dirty="0" err="1"/>
              <a:t>Sandyville</a:t>
            </a:r>
            <a:r>
              <a:rPr lang="en-US" sz="1600" dirty="0"/>
              <a:t>, Newfoundland.</a:t>
            </a:r>
          </a:p>
          <a:p>
            <a:pPr algn="just" rtl="0"/>
            <a:r>
              <a:rPr lang="en-US" sz="1600" b="1" dirty="0"/>
              <a:t>Requirements</a:t>
            </a:r>
          </a:p>
          <a:p>
            <a:pPr algn="just" rtl="0"/>
            <a:r>
              <a:rPr lang="en-US" sz="1600" dirty="0"/>
              <a:t>Our client’s requirement is to build an ecommerce website to showcase their products and allow users to select products and place orders. Users should be able to register and then login to their account to purchase the products.</a:t>
            </a:r>
          </a:p>
          <a:p>
            <a:pPr algn="just" rtl="0"/>
            <a:r>
              <a:rPr lang="en-US" sz="1600" dirty="0"/>
              <a:t>Home page should have major product line, links to products, events, about us, login and sign up screens</a:t>
            </a:r>
            <a:endParaRPr lang="en-GB" sz="1600" dirty="0"/>
          </a:p>
        </p:txBody>
      </p:sp>
      <p:pic>
        <p:nvPicPr>
          <p:cNvPr id="8" name="Picture Placeholder 7">
            <a:extLst>
              <a:ext uri="{FF2B5EF4-FFF2-40B4-BE49-F238E27FC236}">
                <a16:creationId xmlns:a16="http://schemas.microsoft.com/office/drawing/2014/main" id="{E56F5E39-4956-F1E1-C82A-DFE0E4C9307F}"/>
              </a:ext>
            </a:extLst>
          </p:cNvPr>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7327" b="7327"/>
          <a:stretch>
            <a:fillRect/>
          </a:stretch>
        </p:blipFill>
        <p:spPr>
          <a:xfrm>
            <a:off x="7821828" y="1494384"/>
            <a:ext cx="3263754" cy="1789976"/>
          </a:xfrm>
        </p:spPr>
      </p:pic>
      <p:pic>
        <p:nvPicPr>
          <p:cNvPr id="14" name="Picture 13">
            <a:extLst>
              <a:ext uri="{FF2B5EF4-FFF2-40B4-BE49-F238E27FC236}">
                <a16:creationId xmlns:a16="http://schemas.microsoft.com/office/drawing/2014/main" id="{B5DD8495-A553-B9FE-F9DB-7D1BCB05EF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1828" y="3342501"/>
            <a:ext cx="3263754" cy="3114376"/>
          </a:xfrm>
          <a:prstGeom prst="rect">
            <a:avLst/>
          </a:prstGeom>
        </p:spPr>
      </p:pic>
    </p:spTree>
    <p:extLst>
      <p:ext uri="{BB962C8B-B14F-4D97-AF65-F5344CB8AC3E}">
        <p14:creationId xmlns:p14="http://schemas.microsoft.com/office/powerpoint/2010/main" val="368354462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Wire Frame &amp; Design</a:t>
            </a:r>
          </a:p>
        </p:txBody>
      </p:sp>
      <p:pic>
        <p:nvPicPr>
          <p:cNvPr id="6" name="Picture 5">
            <a:extLst>
              <a:ext uri="{FF2B5EF4-FFF2-40B4-BE49-F238E27FC236}">
                <a16:creationId xmlns:a16="http://schemas.microsoft.com/office/drawing/2014/main" id="{CEE9E9E2-1927-6971-124E-E59BD691EF8F}"/>
              </a:ext>
            </a:extLst>
          </p:cNvPr>
          <p:cNvPicPr>
            <a:picLocks noChangeAspect="1"/>
          </p:cNvPicPr>
          <p:nvPr/>
        </p:nvPicPr>
        <p:blipFill>
          <a:blip r:embed="rId3"/>
          <a:stretch>
            <a:fillRect/>
          </a:stretch>
        </p:blipFill>
        <p:spPr>
          <a:xfrm>
            <a:off x="1104900" y="1470454"/>
            <a:ext cx="7915532" cy="5164659"/>
          </a:xfrm>
          <a:prstGeom prst="rect">
            <a:avLst/>
          </a:prstGeom>
        </p:spPr>
      </p:pic>
      <p:graphicFrame>
        <p:nvGraphicFramePr>
          <p:cNvPr id="9" name="Diagram 8">
            <a:extLst>
              <a:ext uri="{FF2B5EF4-FFF2-40B4-BE49-F238E27FC236}">
                <a16:creationId xmlns:a16="http://schemas.microsoft.com/office/drawing/2014/main" id="{6B385BD8-37A8-B25E-9153-692796AE62A9}"/>
              </a:ext>
            </a:extLst>
          </p:cNvPr>
          <p:cNvGraphicFramePr/>
          <p:nvPr>
            <p:extLst>
              <p:ext uri="{D42A27DB-BD31-4B8C-83A1-F6EECF244321}">
                <p14:modId xmlns:p14="http://schemas.microsoft.com/office/powerpoint/2010/main" val="81220129"/>
              </p:ext>
            </p:extLst>
          </p:nvPr>
        </p:nvGraphicFramePr>
        <p:xfrm>
          <a:off x="9341606" y="1321375"/>
          <a:ext cx="3163432" cy="49377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102786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6E4BF-D07E-C2AD-F2BB-81B62BCA6A98}"/>
              </a:ext>
            </a:extLst>
          </p:cNvPr>
          <p:cNvSpPr>
            <a:spLocks noGrp="1"/>
          </p:cNvSpPr>
          <p:nvPr>
            <p:ph type="title"/>
          </p:nvPr>
        </p:nvSpPr>
        <p:spPr/>
        <p:txBody>
          <a:bodyPr/>
          <a:lstStyle/>
          <a:p>
            <a:r>
              <a:rPr lang="en-US" dirty="0"/>
              <a:t>Website Screens – Login/Signup users</a:t>
            </a:r>
            <a:endParaRPr lang="en-GB" dirty="0"/>
          </a:p>
        </p:txBody>
      </p:sp>
      <p:sp>
        <p:nvSpPr>
          <p:cNvPr id="10" name="Content Placeholder 9">
            <a:extLst>
              <a:ext uri="{FF2B5EF4-FFF2-40B4-BE49-F238E27FC236}">
                <a16:creationId xmlns:a16="http://schemas.microsoft.com/office/drawing/2014/main" id="{2CF32A7D-45F1-DB7C-1CB4-D4C5AF5D1358}"/>
              </a:ext>
            </a:extLst>
          </p:cNvPr>
          <p:cNvSpPr>
            <a:spLocks noGrp="1"/>
          </p:cNvSpPr>
          <p:nvPr>
            <p:ph sz="half" idx="1"/>
          </p:nvPr>
        </p:nvSpPr>
        <p:spPr/>
        <p:txBody>
          <a:bodyPr/>
          <a:lstStyle/>
          <a:p>
            <a:endParaRPr lang="en-GB"/>
          </a:p>
        </p:txBody>
      </p:sp>
      <p:sp>
        <p:nvSpPr>
          <p:cNvPr id="14" name="Content Placeholder 13">
            <a:extLst>
              <a:ext uri="{FF2B5EF4-FFF2-40B4-BE49-F238E27FC236}">
                <a16:creationId xmlns:a16="http://schemas.microsoft.com/office/drawing/2014/main" id="{549B5866-B069-5BFC-1683-AC8E648B40B6}"/>
              </a:ext>
            </a:extLst>
          </p:cNvPr>
          <p:cNvSpPr>
            <a:spLocks noGrp="1"/>
          </p:cNvSpPr>
          <p:nvPr>
            <p:ph sz="half" idx="2"/>
          </p:nvPr>
        </p:nvSpPr>
        <p:spPr/>
        <p:txBody>
          <a:bodyPr/>
          <a:lstStyle/>
          <a:p>
            <a:endParaRPr lang="en-GB"/>
          </a:p>
        </p:txBody>
      </p:sp>
      <p:pic>
        <p:nvPicPr>
          <p:cNvPr id="16" name="Picture 15">
            <a:extLst>
              <a:ext uri="{FF2B5EF4-FFF2-40B4-BE49-F238E27FC236}">
                <a16:creationId xmlns:a16="http://schemas.microsoft.com/office/drawing/2014/main" id="{9A04D10B-A517-D496-B837-5518698C22B4}"/>
              </a:ext>
            </a:extLst>
          </p:cNvPr>
          <p:cNvPicPr>
            <a:picLocks noChangeAspect="1"/>
          </p:cNvPicPr>
          <p:nvPr/>
        </p:nvPicPr>
        <p:blipFill>
          <a:blip r:embed="rId2"/>
          <a:stretch>
            <a:fillRect/>
          </a:stretch>
        </p:blipFill>
        <p:spPr>
          <a:xfrm>
            <a:off x="1140542" y="1465956"/>
            <a:ext cx="9910916" cy="5315844"/>
          </a:xfrm>
          <a:prstGeom prst="rect">
            <a:avLst/>
          </a:prstGeom>
        </p:spPr>
      </p:pic>
      <p:pic>
        <p:nvPicPr>
          <p:cNvPr id="18" name="Picture 17">
            <a:extLst>
              <a:ext uri="{FF2B5EF4-FFF2-40B4-BE49-F238E27FC236}">
                <a16:creationId xmlns:a16="http://schemas.microsoft.com/office/drawing/2014/main" id="{E525131E-FB7F-F9EB-5E27-10C4A4F2AD53}"/>
              </a:ext>
            </a:extLst>
          </p:cNvPr>
          <p:cNvPicPr>
            <a:picLocks noChangeAspect="1"/>
          </p:cNvPicPr>
          <p:nvPr/>
        </p:nvPicPr>
        <p:blipFill>
          <a:blip r:embed="rId3"/>
          <a:stretch>
            <a:fillRect/>
          </a:stretch>
        </p:blipFill>
        <p:spPr>
          <a:xfrm>
            <a:off x="1142733" y="1465956"/>
            <a:ext cx="9859297" cy="5315844"/>
          </a:xfrm>
          <a:prstGeom prst="rect">
            <a:avLst/>
          </a:prstGeom>
        </p:spPr>
      </p:pic>
    </p:spTree>
    <p:extLst>
      <p:ext uri="{BB962C8B-B14F-4D97-AF65-F5344CB8AC3E}">
        <p14:creationId xmlns:p14="http://schemas.microsoft.com/office/powerpoint/2010/main" val="21787935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GB" dirty="0"/>
              <a:t>Website Screens – Home page</a:t>
            </a:r>
          </a:p>
        </p:txBody>
      </p:sp>
      <p:pic>
        <p:nvPicPr>
          <p:cNvPr id="6" name="Content Placeholder 5">
            <a:extLst>
              <a:ext uri="{FF2B5EF4-FFF2-40B4-BE49-F238E27FC236}">
                <a16:creationId xmlns:a16="http://schemas.microsoft.com/office/drawing/2014/main" id="{81EC1AD5-9BDB-DB45-85AF-F6A5DDE8A9F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56852" y="1366205"/>
            <a:ext cx="8957187" cy="5427266"/>
          </a:xfrm>
        </p:spPr>
      </p:pic>
      <p:pic>
        <p:nvPicPr>
          <p:cNvPr id="15" name="Picture 14">
            <a:extLst>
              <a:ext uri="{FF2B5EF4-FFF2-40B4-BE49-F238E27FC236}">
                <a16:creationId xmlns:a16="http://schemas.microsoft.com/office/drawing/2014/main" id="{9BBB8F47-1F04-D0D5-A686-C7C0DC21EE6A}"/>
              </a:ext>
            </a:extLst>
          </p:cNvPr>
          <p:cNvPicPr>
            <a:picLocks noChangeAspect="1"/>
          </p:cNvPicPr>
          <p:nvPr/>
        </p:nvPicPr>
        <p:blipFill>
          <a:blip r:embed="rId4"/>
          <a:stretch>
            <a:fillRect/>
          </a:stretch>
        </p:blipFill>
        <p:spPr>
          <a:xfrm>
            <a:off x="1356852" y="1687410"/>
            <a:ext cx="8957186" cy="1547401"/>
          </a:xfrm>
          <a:prstGeom prst="rect">
            <a:avLst/>
          </a:prstGeom>
        </p:spPr>
      </p:pic>
      <p:pic>
        <p:nvPicPr>
          <p:cNvPr id="17" name="Picture 16">
            <a:extLst>
              <a:ext uri="{FF2B5EF4-FFF2-40B4-BE49-F238E27FC236}">
                <a16:creationId xmlns:a16="http://schemas.microsoft.com/office/drawing/2014/main" id="{6AF9C5B8-7162-E383-8E7B-C30157983DE2}"/>
              </a:ext>
            </a:extLst>
          </p:cNvPr>
          <p:cNvPicPr>
            <a:picLocks noChangeAspect="1"/>
          </p:cNvPicPr>
          <p:nvPr/>
        </p:nvPicPr>
        <p:blipFill>
          <a:blip r:embed="rId5"/>
          <a:stretch>
            <a:fillRect/>
          </a:stretch>
        </p:blipFill>
        <p:spPr>
          <a:xfrm>
            <a:off x="1356850" y="1687409"/>
            <a:ext cx="8957186" cy="1547401"/>
          </a:xfrm>
          <a:prstGeom prst="rect">
            <a:avLst/>
          </a:prstGeom>
        </p:spPr>
      </p:pic>
      <p:pic>
        <p:nvPicPr>
          <p:cNvPr id="19" name="Picture 18">
            <a:extLst>
              <a:ext uri="{FF2B5EF4-FFF2-40B4-BE49-F238E27FC236}">
                <a16:creationId xmlns:a16="http://schemas.microsoft.com/office/drawing/2014/main" id="{5114255A-A6CE-1E7A-65C2-9AAA26BC9619}"/>
              </a:ext>
            </a:extLst>
          </p:cNvPr>
          <p:cNvPicPr>
            <a:picLocks noChangeAspect="1"/>
          </p:cNvPicPr>
          <p:nvPr/>
        </p:nvPicPr>
        <p:blipFill>
          <a:blip r:embed="rId6"/>
          <a:stretch>
            <a:fillRect/>
          </a:stretch>
        </p:blipFill>
        <p:spPr>
          <a:xfrm>
            <a:off x="1356850" y="1687409"/>
            <a:ext cx="8957186" cy="1547401"/>
          </a:xfrm>
          <a:prstGeom prst="rect">
            <a:avLst/>
          </a:prstGeom>
        </p:spPr>
      </p:pic>
    </p:spTree>
    <p:extLst>
      <p:ext uri="{BB962C8B-B14F-4D97-AF65-F5344CB8AC3E}">
        <p14:creationId xmlns:p14="http://schemas.microsoft.com/office/powerpoint/2010/main" val="18276835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750"/>
                                        <p:tgtEl>
                                          <p:spTgt spid="15"/>
                                        </p:tgtEl>
                                      </p:cBhvr>
                                    </p:animEffect>
                                  </p:childTnLst>
                                </p:cTn>
                              </p:par>
                            </p:childTnLst>
                          </p:cTn>
                        </p:par>
                        <p:par>
                          <p:cTn id="11" fill="hold">
                            <p:stCondLst>
                              <p:cond delay="750"/>
                            </p:stCondLst>
                            <p:childTnLst>
                              <p:par>
                                <p:cTn id="12" presetID="16" presetClass="entr" presetSubtype="21" fill="hold" nodeType="after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childTnLst>
                          </p:cTn>
                        </p:par>
                        <p:par>
                          <p:cTn id="15" fill="hold">
                            <p:stCondLst>
                              <p:cond delay="1500"/>
                            </p:stCondLst>
                            <p:childTnLst>
                              <p:par>
                                <p:cTn id="16" presetID="16" presetClass="entr" presetSubtype="21" fill="hold" nodeType="afterEffect">
                                  <p:stCondLst>
                                    <p:cond delay="25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D1DD5-E478-CD51-F7F8-52F87C5B6FDA}"/>
              </a:ext>
            </a:extLst>
          </p:cNvPr>
          <p:cNvSpPr>
            <a:spLocks noGrp="1"/>
          </p:cNvSpPr>
          <p:nvPr>
            <p:ph type="title"/>
          </p:nvPr>
        </p:nvSpPr>
        <p:spPr/>
        <p:txBody>
          <a:bodyPr/>
          <a:lstStyle/>
          <a:p>
            <a:r>
              <a:rPr lang="en-US" dirty="0"/>
              <a:t>Website Screens – Products page</a:t>
            </a:r>
            <a:endParaRPr lang="en-GB" dirty="0"/>
          </a:p>
        </p:txBody>
      </p:sp>
      <p:pic>
        <p:nvPicPr>
          <p:cNvPr id="7" name="Products Page">
            <a:hlinkClick r:id="" action="ppaction://media"/>
            <a:extLst>
              <a:ext uri="{FF2B5EF4-FFF2-40B4-BE49-F238E27FC236}">
                <a16:creationId xmlns:a16="http://schemas.microsoft.com/office/drawing/2014/main" id="{47EFD0BB-FF49-008D-C21B-ADAE37E991E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12838" y="1600200"/>
            <a:ext cx="9964737" cy="4572000"/>
          </a:xfrm>
        </p:spPr>
      </p:pic>
    </p:spTree>
    <p:extLst>
      <p:ext uri="{BB962C8B-B14F-4D97-AF65-F5344CB8AC3E}">
        <p14:creationId xmlns:p14="http://schemas.microsoft.com/office/powerpoint/2010/main" val="34739347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0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5C2-ECA8-F6BD-6E8D-97C66FDCF18C}"/>
              </a:ext>
            </a:extLst>
          </p:cNvPr>
          <p:cNvSpPr>
            <a:spLocks noGrp="1"/>
          </p:cNvSpPr>
          <p:nvPr>
            <p:ph type="title"/>
          </p:nvPr>
        </p:nvSpPr>
        <p:spPr/>
        <p:txBody>
          <a:bodyPr/>
          <a:lstStyle/>
          <a:p>
            <a:r>
              <a:rPr lang="en-US" dirty="0"/>
              <a:t>Website Screens – Events</a:t>
            </a:r>
            <a:endParaRPr lang="en-GB" dirty="0"/>
          </a:p>
        </p:txBody>
      </p:sp>
      <p:pic>
        <p:nvPicPr>
          <p:cNvPr id="8" name="Content Placeholder 7">
            <a:extLst>
              <a:ext uri="{FF2B5EF4-FFF2-40B4-BE49-F238E27FC236}">
                <a16:creationId xmlns:a16="http://schemas.microsoft.com/office/drawing/2014/main" id="{C7EDE9A9-B4E1-15C7-A3CC-23AD75C5DA60}"/>
              </a:ext>
            </a:extLst>
          </p:cNvPr>
          <p:cNvPicPr>
            <a:picLocks noGrp="1" noChangeAspect="1"/>
          </p:cNvPicPr>
          <p:nvPr>
            <p:ph sz="half" idx="1"/>
          </p:nvPr>
        </p:nvPicPr>
        <p:blipFill>
          <a:blip r:embed="rId2"/>
          <a:stretch>
            <a:fillRect/>
          </a:stretch>
        </p:blipFill>
        <p:spPr>
          <a:xfrm>
            <a:off x="1104900" y="1402492"/>
            <a:ext cx="9980682" cy="5379308"/>
          </a:xfrm>
        </p:spPr>
      </p:pic>
    </p:spTree>
    <p:extLst>
      <p:ext uri="{BB962C8B-B14F-4D97-AF65-F5344CB8AC3E}">
        <p14:creationId xmlns:p14="http://schemas.microsoft.com/office/powerpoint/2010/main" val="3540919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15C2-ECA8-F6BD-6E8D-97C66FDCF18C}"/>
              </a:ext>
            </a:extLst>
          </p:cNvPr>
          <p:cNvSpPr>
            <a:spLocks noGrp="1"/>
          </p:cNvSpPr>
          <p:nvPr>
            <p:ph type="title"/>
          </p:nvPr>
        </p:nvSpPr>
        <p:spPr/>
        <p:txBody>
          <a:bodyPr/>
          <a:lstStyle/>
          <a:p>
            <a:r>
              <a:rPr lang="en-US" dirty="0"/>
              <a:t>Website Screens – About Us Screens</a:t>
            </a:r>
            <a:endParaRPr lang="en-GB" dirty="0"/>
          </a:p>
        </p:txBody>
      </p:sp>
      <p:pic>
        <p:nvPicPr>
          <p:cNvPr id="17" name="20240515-1831-40.2240511">
            <a:hlinkClick r:id="" action="ppaction://media"/>
            <a:extLst>
              <a:ext uri="{FF2B5EF4-FFF2-40B4-BE49-F238E27FC236}">
                <a16:creationId xmlns:a16="http://schemas.microsoft.com/office/drawing/2014/main" id="{FE99B133-BC87-FF1F-B6A6-D8307011BB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4900" y="1402492"/>
            <a:ext cx="9980682" cy="5379308"/>
          </a:xfrm>
          <a:prstGeom prst="rect">
            <a:avLst/>
          </a:prstGeom>
        </p:spPr>
      </p:pic>
    </p:spTree>
    <p:extLst>
      <p:ext uri="{BB962C8B-B14F-4D97-AF65-F5344CB8AC3E}">
        <p14:creationId xmlns:p14="http://schemas.microsoft.com/office/powerpoint/2010/main" val="10012856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01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childTnLst>
        </p:cTn>
      </p:par>
    </p:tnLst>
  </p:timing>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_50521052_TF03431380_Win32" id="{9F77B225-3BCD-41DF-83BA-1A1FCAD4280D}" vid="{1324906F-0A7A-4BF6-870A-D77CB82CE6A6}"/>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1399</TotalTime>
  <Words>288</Words>
  <Application>Microsoft Office PowerPoint</Application>
  <PresentationFormat>Widescreen</PresentationFormat>
  <Paragraphs>48</Paragraphs>
  <Slides>11</Slides>
  <Notes>7</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Euphemia</vt:lpstr>
      <vt:lpstr>Plantagenet Cherokee</vt:lpstr>
      <vt:lpstr>Wingdings</vt:lpstr>
      <vt:lpstr>Academic Literature 16x9</vt:lpstr>
      <vt:lpstr>CFG- WEB DESIGN PROJECT: Ecommerce website design</vt:lpstr>
      <vt:lpstr>Index</vt:lpstr>
      <vt:lpstr>About the project</vt:lpstr>
      <vt:lpstr>Wire Frame &amp; Design</vt:lpstr>
      <vt:lpstr>Website Screens – Login/Signup users</vt:lpstr>
      <vt:lpstr>Website Screens – Home page</vt:lpstr>
      <vt:lpstr>Website Screens – Products page</vt:lpstr>
      <vt:lpstr>Website Screens – Events</vt:lpstr>
      <vt:lpstr>Website Screens – About Us Screens</vt:lpstr>
      <vt:lpstr>Project Repositories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CFG- WEB DESIGN PROJECT: Ecommerce website design</dc:title>
  <dc:creator>kalyan pabolu</dc:creator>
  <cp:lastModifiedBy>kalyan pabolu</cp:lastModifiedBy>
  <cp:revision>34</cp:revision>
  <dcterms:created xsi:type="dcterms:W3CDTF">2024-05-12T12:06:45Z</dcterms:created>
  <dcterms:modified xsi:type="dcterms:W3CDTF">2024-05-15T19:11:21Z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